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8"/>
  </p:notesMasterIdLst>
  <p:sldIdLst>
    <p:sldId id="260" r:id="rId5"/>
    <p:sldId id="563" r:id="rId6"/>
    <p:sldId id="564" r:id="rId7"/>
    <p:sldId id="585" r:id="rId8"/>
    <p:sldId id="622" r:id="rId9"/>
    <p:sldId id="623" r:id="rId10"/>
    <p:sldId id="625" r:id="rId11"/>
    <p:sldId id="626" r:id="rId12"/>
    <p:sldId id="627" r:id="rId13"/>
    <p:sldId id="628" r:id="rId14"/>
    <p:sldId id="629" r:id="rId15"/>
    <p:sldId id="630" r:id="rId16"/>
    <p:sldId id="637" r:id="rId17"/>
    <p:sldId id="638" r:id="rId18"/>
    <p:sldId id="631" r:id="rId19"/>
    <p:sldId id="632" r:id="rId20"/>
    <p:sldId id="633" r:id="rId21"/>
    <p:sldId id="634" r:id="rId22"/>
    <p:sldId id="635" r:id="rId23"/>
    <p:sldId id="636" r:id="rId24"/>
    <p:sldId id="620" r:id="rId25"/>
    <p:sldId id="621" r:id="rId26"/>
    <p:sldId id="624" r:id="rId27"/>
  </p:sldIdLst>
  <p:sldSz cx="12192000" cy="6858000"/>
  <p:notesSz cx="6858000" cy="9144000"/>
  <p:embeddedFontLst>
    <p:embeddedFont>
      <p:font typeface="Berlin Sans FB" panose="020E0602020502020306" pitchFamily="34" charset="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ndara" panose="020E0502030303020204" pitchFamily="34" charset="0"/>
      <p:regular r:id="rId35"/>
      <p:bold r:id="rId36"/>
      <p:italic r:id="rId37"/>
      <p:boldItalic r:id="rId38"/>
    </p:embeddedFont>
    <p:embeddedFont>
      <p:font typeface="Montserrat" panose="00000500000000000000" pitchFamily="2" charset="0"/>
      <p:regular r:id="rId39"/>
      <p:bold r:id="rId40"/>
      <p:italic r:id="rId41"/>
      <p:boldItalic r:id="rId42"/>
    </p:embeddedFont>
    <p:embeddedFont>
      <p:font typeface="Source Sans Pro" panose="020B0503030403020204" pitchFamily="34" charset="0"/>
      <p:regular r:id="rId43"/>
      <p:bold r:id="rId44"/>
      <p:italic r:id="rId45"/>
      <p:boldItalic r:id="rId46"/>
    </p:embeddedFont>
    <p:embeddedFont>
      <p:font typeface="Stag Book" panose="02000503060000020004" charset="0"/>
      <p:regular r:id="rId47"/>
      <p:italic r:id="rId48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75BD8E-0BE8-4474-8158-0297E556073D}" v="636" dt="2021-07-02T04:22:51.2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69" d="100"/>
          <a:sy n="69" d="100"/>
        </p:scale>
        <p:origin x="672" y="29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  <pc:docChgLst>
    <pc:chgData name="Christian Morales LL." userId="acd2dd22fbae4b69" providerId="LiveId" clId="{B375BD8E-0BE8-4474-8158-0297E556073D}"/>
    <pc:docChg chg="undo custSel addSld delSld modSld">
      <pc:chgData name="Christian Morales LL." userId="acd2dd22fbae4b69" providerId="LiveId" clId="{B375BD8E-0BE8-4474-8158-0297E556073D}" dt="2021-07-02T04:22:51.346" v="1517" actId="27636"/>
      <pc:docMkLst>
        <pc:docMk/>
      </pc:docMkLst>
      <pc:sldChg chg="modSp mod">
        <pc:chgData name="Christian Morales LL." userId="acd2dd22fbae4b69" providerId="LiveId" clId="{B375BD8E-0BE8-4474-8158-0297E556073D}" dt="2021-06-30T05:33:55.916" v="1293" actId="313"/>
        <pc:sldMkLst>
          <pc:docMk/>
          <pc:sldMk cId="4227363741" sldId="260"/>
        </pc:sldMkLst>
        <pc:spChg chg="mod">
          <ac:chgData name="Christian Morales LL." userId="acd2dd22fbae4b69" providerId="LiveId" clId="{B375BD8E-0BE8-4474-8158-0297E556073D}" dt="2021-06-30T05:33:55.916" v="1293" actId="313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Christian Morales LL." userId="acd2dd22fbae4b69" providerId="LiveId" clId="{B375BD8E-0BE8-4474-8158-0297E556073D}" dt="2021-06-30T04:03:14.661" v="0"/>
          <ac:spMkLst>
            <pc:docMk/>
            <pc:sldMk cId="4227363741" sldId="260"/>
            <ac:spMk id="5" creationId="{23326476-26BC-4601-BA5C-82F109F888DC}"/>
          </ac:spMkLst>
        </pc:spChg>
      </pc:sldChg>
      <pc:sldChg chg="modSp mod">
        <pc:chgData name="Christian Morales LL." userId="acd2dd22fbae4b69" providerId="LiveId" clId="{B375BD8E-0BE8-4474-8158-0297E556073D}" dt="2021-06-30T04:05:26.901" v="10" actId="14100"/>
        <pc:sldMkLst>
          <pc:docMk/>
          <pc:sldMk cId="2866921917" sldId="563"/>
        </pc:sldMkLst>
        <pc:spChg chg="mod">
          <ac:chgData name="Christian Morales LL." userId="acd2dd22fbae4b69" providerId="LiveId" clId="{B375BD8E-0BE8-4474-8158-0297E556073D}" dt="2021-06-30T04:05:26.901" v="10" actId="14100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Christian Morales LL." userId="acd2dd22fbae4b69" providerId="LiveId" clId="{B375BD8E-0BE8-4474-8158-0297E556073D}" dt="2021-06-30T04:08:51.818" v="36" actId="20577"/>
        <pc:sldMkLst>
          <pc:docMk/>
          <pc:sldMk cId="1026487" sldId="564"/>
        </pc:sldMkLst>
        <pc:spChg chg="mod">
          <ac:chgData name="Christian Morales LL." userId="acd2dd22fbae4b69" providerId="LiveId" clId="{B375BD8E-0BE8-4474-8158-0297E556073D}" dt="2021-06-30T04:05:55.093" v="17" actId="27636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Christian Morales LL." userId="acd2dd22fbae4b69" providerId="LiveId" clId="{B375BD8E-0BE8-4474-8158-0297E556073D}" dt="2021-06-30T04:08:51.818" v="36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mod">
        <pc:chgData name="Christian Morales LL." userId="acd2dd22fbae4b69" providerId="LiveId" clId="{B375BD8E-0BE8-4474-8158-0297E556073D}" dt="2021-06-30T04:30:33.969" v="49"/>
        <pc:sldMkLst>
          <pc:docMk/>
          <pc:sldMk cId="4066532655" sldId="585"/>
        </pc:sldMkLst>
        <pc:spChg chg="del">
          <ac:chgData name="Christian Morales LL." userId="acd2dd22fbae4b69" providerId="LiveId" clId="{B375BD8E-0BE8-4474-8158-0297E556073D}" dt="2021-06-30T04:30:31.164" v="47" actId="478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Christian Morales LL." userId="acd2dd22fbae4b69" providerId="LiveId" clId="{B375BD8E-0BE8-4474-8158-0297E556073D}" dt="2021-06-30T04:30:13.591" v="46" actId="27636"/>
          <ac:spMkLst>
            <pc:docMk/>
            <pc:sldMk cId="4066532655" sldId="585"/>
            <ac:spMk id="3" creationId="{4AB43E85-BCAE-3E49-9568-7449B516A171}"/>
          </ac:spMkLst>
        </pc:spChg>
        <pc:spChg chg="mod">
          <ac:chgData name="Christian Morales LL." userId="acd2dd22fbae4b69" providerId="LiveId" clId="{B375BD8E-0BE8-4474-8158-0297E556073D}" dt="2021-06-30T04:11:00.808" v="37"/>
          <ac:spMkLst>
            <pc:docMk/>
            <pc:sldMk cId="4066532655" sldId="585"/>
            <ac:spMk id="4" creationId="{453C5A2C-3996-1D48-B74B-5AE595806D88}"/>
          </ac:spMkLst>
        </pc:spChg>
        <pc:spChg chg="add del mod">
          <ac:chgData name="Christian Morales LL." userId="acd2dd22fbae4b69" providerId="LiveId" clId="{B375BD8E-0BE8-4474-8158-0297E556073D}" dt="2021-06-30T04:30:33.296" v="48" actId="478"/>
          <ac:spMkLst>
            <pc:docMk/>
            <pc:sldMk cId="4066532655" sldId="585"/>
            <ac:spMk id="6" creationId="{81849988-1D75-43A1-9967-5933A2BA8573}"/>
          </ac:spMkLst>
        </pc:spChg>
        <pc:spChg chg="add mod">
          <ac:chgData name="Christian Morales LL." userId="acd2dd22fbae4b69" providerId="LiveId" clId="{B375BD8E-0BE8-4474-8158-0297E556073D}" dt="2021-06-30T04:30:33.969" v="49"/>
          <ac:spMkLst>
            <pc:docMk/>
            <pc:sldMk cId="4066532655" sldId="585"/>
            <ac:spMk id="7" creationId="{03A1F033-11A5-4605-9C13-EDC61DD68C06}"/>
          </ac:spMkLst>
        </pc:spChg>
        <pc:spChg chg="add mod">
          <ac:chgData name="Christian Morales LL." userId="acd2dd22fbae4b69" providerId="LiveId" clId="{B375BD8E-0BE8-4474-8158-0297E556073D}" dt="2021-06-30T04:30:33.969" v="49"/>
          <ac:spMkLst>
            <pc:docMk/>
            <pc:sldMk cId="4066532655" sldId="585"/>
            <ac:spMk id="8" creationId="{DD5ECA5B-F818-4997-ACD7-1A48075B5D2A}"/>
          </ac:spMkLst>
        </pc:spChg>
        <pc:spChg chg="add mod">
          <ac:chgData name="Christian Morales LL." userId="acd2dd22fbae4b69" providerId="LiveId" clId="{B375BD8E-0BE8-4474-8158-0297E556073D}" dt="2021-06-30T04:30:33.969" v="49"/>
          <ac:spMkLst>
            <pc:docMk/>
            <pc:sldMk cId="4066532655" sldId="585"/>
            <ac:spMk id="9" creationId="{36578707-78A4-46F2-9B0F-7566212E8460}"/>
          </ac:spMkLst>
        </pc:spChg>
        <pc:spChg chg="mod">
          <ac:chgData name="Christian Morales LL." userId="acd2dd22fbae4b69" providerId="LiveId" clId="{B375BD8E-0BE8-4474-8158-0297E556073D}" dt="2021-06-30T04:30:33.969" v="49"/>
          <ac:spMkLst>
            <pc:docMk/>
            <pc:sldMk cId="4066532655" sldId="585"/>
            <ac:spMk id="12" creationId="{4224BB13-BC37-4B8E-9795-2FBCBE32A21C}"/>
          </ac:spMkLst>
        </pc:spChg>
        <pc:spChg chg="mod">
          <ac:chgData name="Christian Morales LL." userId="acd2dd22fbae4b69" providerId="LiveId" clId="{B375BD8E-0BE8-4474-8158-0297E556073D}" dt="2021-06-30T04:30:33.969" v="49"/>
          <ac:spMkLst>
            <pc:docMk/>
            <pc:sldMk cId="4066532655" sldId="585"/>
            <ac:spMk id="13" creationId="{16417045-4153-4423-9B79-E4154A212570}"/>
          </ac:spMkLst>
        </pc:spChg>
        <pc:grpChg chg="add mod">
          <ac:chgData name="Christian Morales LL." userId="acd2dd22fbae4b69" providerId="LiveId" clId="{B375BD8E-0BE8-4474-8158-0297E556073D}" dt="2021-06-30T04:30:33.969" v="49"/>
          <ac:grpSpMkLst>
            <pc:docMk/>
            <pc:sldMk cId="4066532655" sldId="585"/>
            <ac:grpSpMk id="11" creationId="{18C56283-21C6-45CD-B8B6-893D88802561}"/>
          </ac:grpSpMkLst>
        </pc:grpChg>
        <pc:picChg chg="add mod">
          <ac:chgData name="Christian Morales LL." userId="acd2dd22fbae4b69" providerId="LiveId" clId="{B375BD8E-0BE8-4474-8158-0297E556073D}" dt="2021-06-30T04:30:33.969" v="49"/>
          <ac:picMkLst>
            <pc:docMk/>
            <pc:sldMk cId="4066532655" sldId="585"/>
            <ac:picMk id="10" creationId="{ADC92644-EDE4-4C74-9599-2D9BB37FCF55}"/>
          </ac:picMkLst>
        </pc:picChg>
      </pc:sldChg>
      <pc:sldChg chg="modSp mod">
        <pc:chgData name="Christian Morales LL." userId="acd2dd22fbae4b69" providerId="LiveId" clId="{B375BD8E-0BE8-4474-8158-0297E556073D}" dt="2021-06-30T06:33:39.686" v="1333" actId="20577"/>
        <pc:sldMkLst>
          <pc:docMk/>
          <pc:sldMk cId="963236813" sldId="621"/>
        </pc:sldMkLst>
        <pc:spChg chg="mod">
          <ac:chgData name="Christian Morales LL." userId="acd2dd22fbae4b69" providerId="LiveId" clId="{B375BD8E-0BE8-4474-8158-0297E556073D}" dt="2021-06-30T06:33:39.686" v="1333" actId="20577"/>
          <ac:spMkLst>
            <pc:docMk/>
            <pc:sldMk cId="963236813" sldId="621"/>
            <ac:spMk id="2" creationId="{2543C3BF-6F49-134E-B600-33E11315630D}"/>
          </ac:spMkLst>
        </pc:spChg>
        <pc:spChg chg="mod">
          <ac:chgData name="Christian Morales LL." userId="acd2dd22fbae4b69" providerId="LiveId" clId="{B375BD8E-0BE8-4474-8158-0297E556073D}" dt="2021-06-30T04:11:12.480" v="40"/>
          <ac:spMkLst>
            <pc:docMk/>
            <pc:sldMk cId="963236813" sldId="621"/>
            <ac:spMk id="7" creationId="{12D05771-930D-E741-8F52-E6D34754458E}"/>
          </ac:spMkLst>
        </pc:spChg>
      </pc:sldChg>
      <pc:sldChg chg="addSp delSp modSp mod modAnim">
        <pc:chgData name="Christian Morales LL." userId="acd2dd22fbae4b69" providerId="LiveId" clId="{B375BD8E-0BE8-4474-8158-0297E556073D}" dt="2021-06-30T04:31:05.804" v="56"/>
        <pc:sldMkLst>
          <pc:docMk/>
          <pc:sldMk cId="4008424102" sldId="622"/>
        </pc:sldMkLst>
        <pc:spChg chg="del">
          <ac:chgData name="Christian Morales LL." userId="acd2dd22fbae4b69" providerId="LiveId" clId="{B375BD8E-0BE8-4474-8158-0297E556073D}" dt="2021-06-30T04:31:02.978" v="54" actId="478"/>
          <ac:spMkLst>
            <pc:docMk/>
            <pc:sldMk cId="4008424102" sldId="622"/>
            <ac:spMk id="2" creationId="{CDAE26F3-17B7-3A45-84B2-3574E3E55628}"/>
          </ac:spMkLst>
        </pc:spChg>
        <pc:spChg chg="mod">
          <ac:chgData name="Christian Morales LL." userId="acd2dd22fbae4b69" providerId="LiveId" clId="{B375BD8E-0BE8-4474-8158-0297E556073D}" dt="2021-06-30T04:30:51.897" v="53" actId="27636"/>
          <ac:spMkLst>
            <pc:docMk/>
            <pc:sldMk cId="4008424102" sldId="622"/>
            <ac:spMk id="3" creationId="{4AB43E85-BCAE-3E49-9568-7449B516A171}"/>
          </ac:spMkLst>
        </pc:spChg>
        <pc:spChg chg="mod">
          <ac:chgData name="Christian Morales LL." userId="acd2dd22fbae4b69" providerId="LiveId" clId="{B375BD8E-0BE8-4474-8158-0297E556073D}" dt="2021-06-30T04:11:03.823" v="38"/>
          <ac:spMkLst>
            <pc:docMk/>
            <pc:sldMk cId="4008424102" sldId="622"/>
            <ac:spMk id="4" creationId="{453C5A2C-3996-1D48-B74B-5AE595806D88}"/>
          </ac:spMkLst>
        </pc:spChg>
        <pc:spChg chg="add del mod">
          <ac:chgData name="Christian Morales LL." userId="acd2dd22fbae4b69" providerId="LiveId" clId="{B375BD8E-0BE8-4474-8158-0297E556073D}" dt="2021-06-30T04:31:05.113" v="55" actId="478"/>
          <ac:spMkLst>
            <pc:docMk/>
            <pc:sldMk cId="4008424102" sldId="622"/>
            <ac:spMk id="6" creationId="{5C998154-3AD2-4854-A8EE-E37A6DDD8448}"/>
          </ac:spMkLst>
        </pc:spChg>
        <pc:spChg chg="add 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7" creationId="{7BE95B56-5E4D-4CDF-A971-AAC916DB3D79}"/>
          </ac:spMkLst>
        </pc:spChg>
        <pc:spChg chg="add 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11" creationId="{94910287-7603-4530-8868-9C4632B32E8D}"/>
          </ac:spMkLst>
        </pc:spChg>
        <pc:spChg chg="add 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12" creationId="{572B4AED-3961-42E3-807E-06DDA55227F6}"/>
          </ac:spMkLst>
        </pc:spChg>
        <pc:spChg chg="add 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13" creationId="{13AD6858-0A31-4D99-BFFF-CD0F1F7109CC}"/>
          </ac:spMkLst>
        </pc:spChg>
        <pc:spChg chg="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15" creationId="{1EE6D21D-9C78-4ABF-9933-393059996EBA}"/>
          </ac:spMkLst>
        </pc:spChg>
        <pc:spChg chg="mod">
          <ac:chgData name="Christian Morales LL." userId="acd2dd22fbae4b69" providerId="LiveId" clId="{B375BD8E-0BE8-4474-8158-0297E556073D}" dt="2021-06-30T04:31:05.804" v="56"/>
          <ac:spMkLst>
            <pc:docMk/>
            <pc:sldMk cId="4008424102" sldId="622"/>
            <ac:spMk id="16" creationId="{973C8947-DED2-4A3B-A82F-DCA3148D0008}"/>
          </ac:spMkLst>
        </pc:spChg>
        <pc:grpChg chg="add mod">
          <ac:chgData name="Christian Morales LL." userId="acd2dd22fbae4b69" providerId="LiveId" clId="{B375BD8E-0BE8-4474-8158-0297E556073D}" dt="2021-06-30T04:31:05.804" v="56"/>
          <ac:grpSpMkLst>
            <pc:docMk/>
            <pc:sldMk cId="4008424102" sldId="622"/>
            <ac:grpSpMk id="14" creationId="{ABCFA5FA-DC32-419B-88AB-D1D986B3398D}"/>
          </ac:grpSpMkLst>
        </pc:grpChg>
        <pc:picChg chg="add mod">
          <ac:chgData name="Christian Morales LL." userId="acd2dd22fbae4b69" providerId="LiveId" clId="{B375BD8E-0BE8-4474-8158-0297E556073D}" dt="2021-06-30T04:31:05.804" v="56"/>
          <ac:picMkLst>
            <pc:docMk/>
            <pc:sldMk cId="4008424102" sldId="622"/>
            <ac:picMk id="8" creationId="{95EE02DE-5F8F-4560-953C-E5B33785BC98}"/>
          </ac:picMkLst>
        </pc:picChg>
        <pc:picChg chg="add mod">
          <ac:chgData name="Christian Morales LL." userId="acd2dd22fbae4b69" providerId="LiveId" clId="{B375BD8E-0BE8-4474-8158-0297E556073D}" dt="2021-06-30T04:31:05.804" v="56"/>
          <ac:picMkLst>
            <pc:docMk/>
            <pc:sldMk cId="4008424102" sldId="622"/>
            <ac:picMk id="9" creationId="{CAFFE588-9356-4424-BDCA-6A03917615EE}"/>
          </ac:picMkLst>
        </pc:picChg>
        <pc:picChg chg="add mod">
          <ac:chgData name="Christian Morales LL." userId="acd2dd22fbae4b69" providerId="LiveId" clId="{B375BD8E-0BE8-4474-8158-0297E556073D}" dt="2021-06-30T04:31:05.804" v="56"/>
          <ac:picMkLst>
            <pc:docMk/>
            <pc:sldMk cId="4008424102" sldId="622"/>
            <ac:picMk id="10" creationId="{1868A503-B74C-430C-B370-6971A465CD5C}"/>
          </ac:picMkLst>
        </pc:picChg>
      </pc:sldChg>
      <pc:sldChg chg="addSp delSp modSp mod">
        <pc:chgData name="Christian Morales LL." userId="acd2dd22fbae4b69" providerId="LiveId" clId="{B375BD8E-0BE8-4474-8158-0297E556073D}" dt="2021-06-30T04:52:32.505" v="1157" actId="20577"/>
        <pc:sldMkLst>
          <pc:docMk/>
          <pc:sldMk cId="3801035520" sldId="623"/>
        </pc:sldMkLst>
        <pc:spChg chg="del mod">
          <ac:chgData name="Christian Morales LL." userId="acd2dd22fbae4b69" providerId="LiveId" clId="{B375BD8E-0BE8-4474-8158-0297E556073D}" dt="2021-06-30T04:31:33.225" v="61" actId="478"/>
          <ac:spMkLst>
            <pc:docMk/>
            <pc:sldMk cId="3801035520" sldId="623"/>
            <ac:spMk id="2" creationId="{CDAE26F3-17B7-3A45-84B2-3574E3E55628}"/>
          </ac:spMkLst>
        </pc:spChg>
        <pc:spChg chg="del mod">
          <ac:chgData name="Christian Morales LL." userId="acd2dd22fbae4b69" providerId="LiveId" clId="{B375BD8E-0BE8-4474-8158-0297E556073D}" dt="2021-06-30T04:31:29.940" v="60" actId="478"/>
          <ac:spMkLst>
            <pc:docMk/>
            <pc:sldMk cId="3801035520" sldId="623"/>
            <ac:spMk id="3" creationId="{4AB43E85-BCAE-3E49-9568-7449B516A171}"/>
          </ac:spMkLst>
        </pc:spChg>
        <pc:spChg chg="del mod">
          <ac:chgData name="Christian Morales LL." userId="acd2dd22fbae4b69" providerId="LiveId" clId="{B375BD8E-0BE8-4474-8158-0297E556073D}" dt="2021-06-30T04:31:48.568" v="66" actId="478"/>
          <ac:spMkLst>
            <pc:docMk/>
            <pc:sldMk cId="3801035520" sldId="623"/>
            <ac:spMk id="4" creationId="{453C5A2C-3996-1D48-B74B-5AE595806D88}"/>
          </ac:spMkLst>
        </pc:spChg>
        <pc:spChg chg="add mod">
          <ac:chgData name="Christian Morales LL." userId="acd2dd22fbae4b69" providerId="LiveId" clId="{B375BD8E-0BE8-4474-8158-0297E556073D}" dt="2021-06-30T04:31:33.932" v="62"/>
          <ac:spMkLst>
            <pc:docMk/>
            <pc:sldMk cId="3801035520" sldId="623"/>
            <ac:spMk id="6" creationId="{1DFFA614-1316-4BAD-993E-E2DC51DAC719}"/>
          </ac:spMkLst>
        </pc:spChg>
        <pc:spChg chg="add del mod">
          <ac:chgData name="Christian Morales LL." userId="acd2dd22fbae4b69" providerId="LiveId" clId="{B375BD8E-0BE8-4474-8158-0297E556073D}" dt="2021-06-30T04:31:44.256" v="64"/>
          <ac:spMkLst>
            <pc:docMk/>
            <pc:sldMk cId="3801035520" sldId="623"/>
            <ac:spMk id="7" creationId="{01226651-7188-4405-88C9-5B96B72EC4FB}"/>
          </ac:spMkLst>
        </pc:spChg>
        <pc:graphicFrameChg chg="add mod modGraphic">
          <ac:chgData name="Christian Morales LL." userId="acd2dd22fbae4b69" providerId="LiveId" clId="{B375BD8E-0BE8-4474-8158-0297E556073D}" dt="2021-06-30T04:52:32.505" v="1157" actId="20577"/>
          <ac:graphicFrameMkLst>
            <pc:docMk/>
            <pc:sldMk cId="3801035520" sldId="623"/>
            <ac:graphicFrameMk id="5" creationId="{0A19906B-FB45-4239-A75F-AD794AA93518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1:30.788" v="1450" actId="20577"/>
        <pc:sldMkLst>
          <pc:docMk/>
          <pc:sldMk cId="289997044" sldId="625"/>
        </pc:sldMkLst>
        <pc:spChg chg="add del mod">
          <ac:chgData name="Christian Morales LL." userId="acd2dd22fbae4b69" providerId="LiveId" clId="{B375BD8E-0BE8-4474-8158-0297E556073D}" dt="2021-06-30T04:32:50.150" v="72" actId="478"/>
          <ac:spMkLst>
            <pc:docMk/>
            <pc:sldMk cId="289997044" sldId="625"/>
            <ac:spMk id="2" creationId="{DDF361A6-D9EA-4EF8-A363-15E2A3AB0018}"/>
          </ac:spMkLst>
        </pc:spChg>
        <pc:spChg chg="add del mod">
          <ac:chgData name="Christian Morales LL." userId="acd2dd22fbae4b69" providerId="LiveId" clId="{B375BD8E-0BE8-4474-8158-0297E556073D}" dt="2021-06-30T04:32:45.328" v="70" actId="478"/>
          <ac:spMkLst>
            <pc:docMk/>
            <pc:sldMk cId="289997044" sldId="625"/>
            <ac:spMk id="3" creationId="{93373CB7-92AE-4EAE-B755-9854D08A19DD}"/>
          </ac:spMkLst>
        </pc:spChg>
        <pc:spChg chg="add mod">
          <ac:chgData name="Christian Morales LL." userId="acd2dd22fbae4b69" providerId="LiveId" clId="{B375BD8E-0BE8-4474-8158-0297E556073D}" dt="2021-06-30T04:32:07.665" v="69"/>
          <ac:spMkLst>
            <pc:docMk/>
            <pc:sldMk cId="289997044" sldId="625"/>
            <ac:spMk id="4" creationId="{9C4E1519-765A-45C3-A5B6-6A3594CC2889}"/>
          </ac:spMkLst>
        </pc:spChg>
        <pc:graphicFrameChg chg="add mod">
          <ac:chgData name="Christian Morales LL." userId="acd2dd22fbae4b69" providerId="LiveId" clId="{B375BD8E-0BE8-4474-8158-0297E556073D}" dt="2021-07-02T04:21:30.788" v="1450" actId="20577"/>
          <ac:graphicFrameMkLst>
            <pc:docMk/>
            <pc:sldMk cId="289997044" sldId="625"/>
            <ac:graphicFrameMk id="5" creationId="{CFA77095-9919-434C-A5ED-DE849C3427B1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1:37.181" v="1456" actId="27636"/>
        <pc:sldMkLst>
          <pc:docMk/>
          <pc:sldMk cId="3059960297" sldId="626"/>
        </pc:sldMkLst>
        <pc:spChg chg="del">
          <ac:chgData name="Christian Morales LL." userId="acd2dd22fbae4b69" providerId="LiveId" clId="{B375BD8E-0BE8-4474-8158-0297E556073D}" dt="2021-06-30T04:33:31.050" v="79" actId="478"/>
          <ac:spMkLst>
            <pc:docMk/>
            <pc:sldMk cId="3059960297" sldId="626"/>
            <ac:spMk id="2" creationId="{D3A858AC-C219-4816-BA52-6475FCCBF7BA}"/>
          </ac:spMkLst>
        </pc:spChg>
        <pc:spChg chg="mod">
          <ac:chgData name="Christian Morales LL." userId="acd2dd22fbae4b69" providerId="LiveId" clId="{B375BD8E-0BE8-4474-8158-0297E556073D}" dt="2021-07-02T04:21:37.181" v="1456" actId="27636"/>
          <ac:spMkLst>
            <pc:docMk/>
            <pc:sldMk cId="3059960297" sldId="626"/>
            <ac:spMk id="3" creationId="{C97967BE-84B1-4F1D-B9C2-7554EB8C2AF1}"/>
          </ac:spMkLst>
        </pc:spChg>
        <pc:spChg chg="mod">
          <ac:chgData name="Christian Morales LL." userId="acd2dd22fbae4b69" providerId="LiveId" clId="{B375BD8E-0BE8-4474-8158-0297E556073D}" dt="2021-06-30T05:07:28.560" v="1171"/>
          <ac:spMkLst>
            <pc:docMk/>
            <pc:sldMk cId="3059960297" sldId="626"/>
            <ac:spMk id="4" creationId="{9AB49E76-3F31-4E12-B298-53D958942D81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8" creationId="{48080648-A00B-431E-A3D0-4E67C50DBC07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9" creationId="{40315085-9A10-4BDF-8C3D-E8FE479DB377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0" creationId="{AA4DDA15-BDEB-4128-A662-B9E6A0F585D2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1" creationId="{D7872556-1355-4C1C-8676-5D195BBE2303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2" creationId="{582A9722-B10D-4912-AD15-D077F4156611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3" creationId="{DA81A2CB-52B5-497B-8E80-DA774199A5A6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4" creationId="{9F1E1C3C-5E31-4D38-AD80-C97268986B57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6" creationId="{55F5D634-3F83-4E1C-901A-9E28593A87A4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18" creationId="{69DC81F2-8486-4F56-9F7E-E79A668099DF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1" creationId="{473AD3C5-906D-4FD3-BADD-7B962FD0FB5C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4" creationId="{D863764C-9801-4326-83EF-AE88207E2193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5" creationId="{BC74629C-9769-438B-9780-F2CBB02FEBC5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6" creationId="{10DCA0E9-5763-4C9A-A91D-F16EC551037F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7" creationId="{4C65AC32-61B2-4A65-8AEA-FAC9624D4461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8" creationId="{54223119-9493-4A32-A747-DEEFE977E554}"/>
          </ac:spMkLst>
        </pc:spChg>
        <pc:spChg chg="add mod">
          <ac:chgData name="Christian Morales LL." userId="acd2dd22fbae4b69" providerId="LiveId" clId="{B375BD8E-0BE8-4474-8158-0297E556073D}" dt="2021-06-30T04:33:31.663" v="80"/>
          <ac:spMkLst>
            <pc:docMk/>
            <pc:sldMk cId="3059960297" sldId="626"/>
            <ac:spMk id="29" creationId="{A08FB591-07FF-460D-983C-1905FB7CC764}"/>
          </ac:spMkLst>
        </pc:sp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5" creationId="{E4444376-F28F-4445-82A8-81140CA17F27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6" creationId="{D428515E-B428-44A9-AE8C-46A117036357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7" creationId="{D8C860CB-F604-4C52-8D84-50B8878D6716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15" creationId="{E6F31C06-6C1F-42AB-A17B-7B60120734B1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17" creationId="{B2BF6416-69F7-427E-A538-1966567BDEF1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19" creationId="{3DCC9A1B-F411-4904-8975-1B39556D0C59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20" creationId="{0A4AF4CD-D39C-4A04-907B-61669F9082EE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22" creationId="{3F9745BD-1BD5-47C5-BDD3-496447DD4C69}"/>
          </ac:picMkLst>
        </pc:picChg>
        <pc:picChg chg="add mod">
          <ac:chgData name="Christian Morales LL." userId="acd2dd22fbae4b69" providerId="LiveId" clId="{B375BD8E-0BE8-4474-8158-0297E556073D}" dt="2021-06-30T04:33:31.663" v="80"/>
          <ac:picMkLst>
            <pc:docMk/>
            <pc:sldMk cId="3059960297" sldId="626"/>
            <ac:picMk id="23" creationId="{B2285DD7-A0AE-4FC6-B558-9C6482275A77}"/>
          </ac:picMkLst>
        </pc:picChg>
      </pc:sldChg>
      <pc:sldChg chg="addSp delSp modSp new mod">
        <pc:chgData name="Christian Morales LL." userId="acd2dd22fbae4b69" providerId="LiveId" clId="{B375BD8E-0BE8-4474-8158-0297E556073D}" dt="2021-07-02T04:21:42.186" v="1461" actId="20577"/>
        <pc:sldMkLst>
          <pc:docMk/>
          <pc:sldMk cId="1483256851" sldId="627"/>
        </pc:sldMkLst>
        <pc:spChg chg="del">
          <ac:chgData name="Christian Morales LL." userId="acd2dd22fbae4b69" providerId="LiveId" clId="{B375BD8E-0BE8-4474-8158-0297E556073D}" dt="2021-06-30T04:33:54.896" v="82" actId="478"/>
          <ac:spMkLst>
            <pc:docMk/>
            <pc:sldMk cId="1483256851" sldId="627"/>
            <ac:spMk id="2" creationId="{4A162611-D0C6-4F01-918C-8F9380D4CBAC}"/>
          </ac:spMkLst>
        </pc:spChg>
        <pc:spChg chg="del">
          <ac:chgData name="Christian Morales LL." userId="acd2dd22fbae4b69" providerId="LiveId" clId="{B375BD8E-0BE8-4474-8158-0297E556073D}" dt="2021-06-30T04:33:57.034" v="83" actId="478"/>
          <ac:spMkLst>
            <pc:docMk/>
            <pc:sldMk cId="1483256851" sldId="627"/>
            <ac:spMk id="3" creationId="{5AA140FB-5594-417C-B748-15FC71AA2897}"/>
          </ac:spMkLst>
        </pc:spChg>
        <pc:spChg chg="mod">
          <ac:chgData name="Christian Morales LL." userId="acd2dd22fbae4b69" providerId="LiveId" clId="{B375BD8E-0BE8-4474-8158-0297E556073D}" dt="2021-06-30T05:07:26.471" v="1170"/>
          <ac:spMkLst>
            <pc:docMk/>
            <pc:sldMk cId="1483256851" sldId="627"/>
            <ac:spMk id="4" creationId="{6A6409E8-279E-4B5E-B323-CCC4682E9B4A}"/>
          </ac:spMkLst>
        </pc:spChg>
        <pc:graphicFrameChg chg="add mod">
          <ac:chgData name="Christian Morales LL." userId="acd2dd22fbae4b69" providerId="LiveId" clId="{B375BD8E-0BE8-4474-8158-0297E556073D}" dt="2021-07-02T04:21:42.186" v="1461" actId="20577"/>
          <ac:graphicFrameMkLst>
            <pc:docMk/>
            <pc:sldMk cId="1483256851" sldId="627"/>
            <ac:graphicFrameMk id="5" creationId="{8368A004-C4F7-440C-A2F9-377B48940CA8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1:50.066" v="1467" actId="27636"/>
        <pc:sldMkLst>
          <pc:docMk/>
          <pc:sldMk cId="3002570351" sldId="628"/>
        </pc:sldMkLst>
        <pc:spChg chg="del">
          <ac:chgData name="Christian Morales LL." userId="acd2dd22fbae4b69" providerId="LiveId" clId="{B375BD8E-0BE8-4474-8158-0297E556073D}" dt="2021-06-30T04:34:21.113" v="91" actId="478"/>
          <ac:spMkLst>
            <pc:docMk/>
            <pc:sldMk cId="3002570351" sldId="628"/>
            <ac:spMk id="2" creationId="{15961667-AAC1-4562-893B-43B8269E787F}"/>
          </ac:spMkLst>
        </pc:spChg>
        <pc:spChg chg="mod">
          <ac:chgData name="Christian Morales LL." userId="acd2dd22fbae4b69" providerId="LiveId" clId="{B375BD8E-0BE8-4474-8158-0297E556073D}" dt="2021-07-02T04:21:50.066" v="1467" actId="27636"/>
          <ac:spMkLst>
            <pc:docMk/>
            <pc:sldMk cId="3002570351" sldId="628"/>
            <ac:spMk id="3" creationId="{8151DEE6-95A1-49FA-BE69-913F951090A3}"/>
          </ac:spMkLst>
        </pc:spChg>
        <pc:spChg chg="mod">
          <ac:chgData name="Christian Morales LL." userId="acd2dd22fbae4b69" providerId="LiveId" clId="{B375BD8E-0BE8-4474-8158-0297E556073D}" dt="2021-06-30T05:07:24.313" v="1169"/>
          <ac:spMkLst>
            <pc:docMk/>
            <pc:sldMk cId="3002570351" sldId="628"/>
            <ac:spMk id="4" creationId="{FA3F4C71-3321-4DA9-85CC-D269B3E84B72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7" creationId="{1544503F-8785-4DBC-BF97-0D49BBAF44E1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8" creationId="{A5BDF612-C630-4887-8C4A-9D1171B8C27E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9" creationId="{E10FD8E1-B9D7-45A3-A8D8-05ED5A4A1F71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10" creationId="{FFB8B67A-2B17-4912-8E48-FDE898AD5D28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12" creationId="{36DA9C25-534B-473C-AA70-FC048D555A5B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14" creationId="{DDB24803-0922-4472-A8BC-37D6FEEC13FF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16" creationId="{E557833F-DD45-4C54-A348-B2D552240C7D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17" creationId="{38B3B40B-A24C-4AD3-93CB-2D4DDC1D242F}"/>
          </ac:spMkLst>
        </pc:spChg>
        <pc:spChg chg="add mod">
          <ac:chgData name="Christian Morales LL." userId="acd2dd22fbae4b69" providerId="LiveId" clId="{B375BD8E-0BE8-4474-8158-0297E556073D}" dt="2021-06-30T04:34:21.663" v="92"/>
          <ac:spMkLst>
            <pc:docMk/>
            <pc:sldMk cId="3002570351" sldId="628"/>
            <ac:spMk id="20" creationId="{D96DACAE-0A38-4807-917B-E51780050BC6}"/>
          </ac:spMkLst>
        </pc:sp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5" creationId="{0A42FE47-B000-4764-AC58-4954D8799EB8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6" creationId="{E96C7A1B-2C11-404A-9F2B-F0DD30FB9754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11" creationId="{2C10777A-DB24-4755-AB24-0229FEA77819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13" creationId="{42FEF12D-FB4D-433D-A6D2-890455E5E1A1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15" creationId="{014A4274-5D55-4ED0-836F-2404539A2630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18" creationId="{3B14BB5A-FDC7-45EC-80CB-ADD3DD64402E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19" creationId="{AF1D3F45-EA8C-453D-A98F-BF77EE8B0151}"/>
          </ac:picMkLst>
        </pc:picChg>
        <pc:picChg chg="add mod">
          <ac:chgData name="Christian Morales LL." userId="acd2dd22fbae4b69" providerId="LiveId" clId="{B375BD8E-0BE8-4474-8158-0297E556073D}" dt="2021-06-30T04:34:21.663" v="92"/>
          <ac:picMkLst>
            <pc:docMk/>
            <pc:sldMk cId="3002570351" sldId="628"/>
            <ac:picMk id="21" creationId="{458F521C-BBD3-4EDA-8851-53A186393DF8}"/>
          </ac:picMkLst>
        </pc:picChg>
      </pc:sldChg>
      <pc:sldChg chg="addSp delSp modSp new mod">
        <pc:chgData name="Christian Morales LL." userId="acd2dd22fbae4b69" providerId="LiveId" clId="{B375BD8E-0BE8-4474-8158-0297E556073D}" dt="2021-07-02T04:21:53.907" v="1471" actId="20577"/>
        <pc:sldMkLst>
          <pc:docMk/>
          <pc:sldMk cId="1378854243" sldId="629"/>
        </pc:sldMkLst>
        <pc:spChg chg="del">
          <ac:chgData name="Christian Morales LL." userId="acd2dd22fbae4b69" providerId="LiveId" clId="{B375BD8E-0BE8-4474-8158-0297E556073D}" dt="2021-06-30T04:34:39.514" v="94" actId="478"/>
          <ac:spMkLst>
            <pc:docMk/>
            <pc:sldMk cId="1378854243" sldId="629"/>
            <ac:spMk id="2" creationId="{AA02B5F4-8B46-4F22-B2F3-CFD97232069C}"/>
          </ac:spMkLst>
        </pc:spChg>
        <pc:spChg chg="del">
          <ac:chgData name="Christian Morales LL." userId="acd2dd22fbae4b69" providerId="LiveId" clId="{B375BD8E-0BE8-4474-8158-0297E556073D}" dt="2021-06-30T04:34:41.754" v="95" actId="478"/>
          <ac:spMkLst>
            <pc:docMk/>
            <pc:sldMk cId="1378854243" sldId="629"/>
            <ac:spMk id="3" creationId="{9D8669E2-017D-4458-9D1D-1C585BC6188A}"/>
          </ac:spMkLst>
        </pc:spChg>
        <pc:spChg chg="mod">
          <ac:chgData name="Christian Morales LL." userId="acd2dd22fbae4b69" providerId="LiveId" clId="{B375BD8E-0BE8-4474-8158-0297E556073D}" dt="2021-06-30T05:07:22.148" v="1168"/>
          <ac:spMkLst>
            <pc:docMk/>
            <pc:sldMk cId="1378854243" sldId="629"/>
            <ac:spMk id="4" creationId="{532F9033-38FF-43C8-8E22-27B458740F4D}"/>
          </ac:spMkLst>
        </pc:spChg>
        <pc:graphicFrameChg chg="add mod">
          <ac:chgData name="Christian Morales LL." userId="acd2dd22fbae4b69" providerId="LiveId" clId="{B375BD8E-0BE8-4474-8158-0297E556073D}" dt="2021-07-02T04:21:53.907" v="1471" actId="20577"/>
          <ac:graphicFrameMkLst>
            <pc:docMk/>
            <pc:sldMk cId="1378854243" sldId="629"/>
            <ac:graphicFrameMk id="5" creationId="{A74E4F1C-5342-48E2-B1DA-4AD800129E64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1:59.089" v="1477" actId="27636"/>
        <pc:sldMkLst>
          <pc:docMk/>
          <pc:sldMk cId="4053004492" sldId="630"/>
        </pc:sldMkLst>
        <pc:spChg chg="del">
          <ac:chgData name="Christian Morales LL." userId="acd2dd22fbae4b69" providerId="LiveId" clId="{B375BD8E-0BE8-4474-8158-0297E556073D}" dt="2021-06-30T04:35:17.684" v="103" actId="478"/>
          <ac:spMkLst>
            <pc:docMk/>
            <pc:sldMk cId="4053004492" sldId="630"/>
            <ac:spMk id="2" creationId="{5EF88D2E-EFDB-40F7-8C04-637BB13BA37E}"/>
          </ac:spMkLst>
        </pc:spChg>
        <pc:spChg chg="mod">
          <ac:chgData name="Christian Morales LL." userId="acd2dd22fbae4b69" providerId="LiveId" clId="{B375BD8E-0BE8-4474-8158-0297E556073D}" dt="2021-07-02T04:21:59.089" v="1477" actId="27636"/>
          <ac:spMkLst>
            <pc:docMk/>
            <pc:sldMk cId="4053004492" sldId="630"/>
            <ac:spMk id="3" creationId="{A783DC37-0FBF-4528-9FA3-C1EECE91A156}"/>
          </ac:spMkLst>
        </pc:spChg>
        <pc:spChg chg="mod">
          <ac:chgData name="Christian Morales LL." userId="acd2dd22fbae4b69" providerId="LiveId" clId="{B375BD8E-0BE8-4474-8158-0297E556073D}" dt="2021-06-30T05:07:16.896" v="1167"/>
          <ac:spMkLst>
            <pc:docMk/>
            <pc:sldMk cId="4053004492" sldId="630"/>
            <ac:spMk id="4" creationId="{D9E3EF07-77C3-4604-8FD6-A8FB393B2696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7" creationId="{19E30E39-C53C-4809-83B3-3A3220F2C92F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8" creationId="{7F060A9B-8BDA-4B73-BD4F-FDDF1DD93B01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9" creationId="{79903699-50E5-45C3-BF98-61CF0D46732D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0" creationId="{BCF0B6D7-564C-40BD-9843-BB506245E71B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2" creationId="{692535A9-D01D-44A2-93BA-0ADEE942547C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4" creationId="{6C12E212-FB99-4DB8-AC35-82E91EF18E21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5" creationId="{50C20B94-9319-4EB7-9B6D-E41E52D9B24A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6" creationId="{1636EE91-19DF-49A2-A78B-EACF8F33C4EB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19" creationId="{7B1D29FC-311A-4A0B-AFFC-D85F31ED1BE6}"/>
          </ac:spMkLst>
        </pc:spChg>
        <pc:spChg chg="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23" creationId="{A324D4A2-B763-4824-8C81-9F9C13E807EF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25" creationId="{83C51C83-D49D-4B6F-BDD9-1F4BBC27E956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26" creationId="{F4521A7E-E9F1-445F-8A8F-E40FE0C1DE82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27" creationId="{3AA94ABF-C0C7-4609-88FE-2664FD14A52D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28" creationId="{27584C0F-5A9A-429E-819E-118C8381D35E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31" creationId="{60F408B0-426B-4089-8D13-3F21C00FB8FC}"/>
          </ac:spMkLst>
        </pc:spChg>
        <pc:spChg chg="add mod">
          <ac:chgData name="Christian Morales LL." userId="acd2dd22fbae4b69" providerId="LiveId" clId="{B375BD8E-0BE8-4474-8158-0297E556073D}" dt="2021-06-30T04:35:18.294" v="104"/>
          <ac:spMkLst>
            <pc:docMk/>
            <pc:sldMk cId="4053004492" sldId="630"/>
            <ac:spMk id="35" creationId="{E341AF9E-2851-46EA-BD03-A4408087CB03}"/>
          </ac:spMkLst>
        </pc:spChg>
        <pc:grpChg chg="add mod">
          <ac:chgData name="Christian Morales LL." userId="acd2dd22fbae4b69" providerId="LiveId" clId="{B375BD8E-0BE8-4474-8158-0297E556073D}" dt="2021-06-30T04:35:18.294" v="104"/>
          <ac:grpSpMkLst>
            <pc:docMk/>
            <pc:sldMk cId="4053004492" sldId="630"/>
            <ac:grpSpMk id="21" creationId="{C615BB23-9F46-40CF-A4A6-9D8802268D09}"/>
          </ac:grpSpMkLst>
        </pc:grp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5" creationId="{9D1B203C-0B5D-4C2F-9364-A2F7CAB8B1D0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6" creationId="{9F696505-1958-4421-BCB3-913828ACCE78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11" creationId="{07157550-928B-44E5-B805-3C760260480E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13" creationId="{6B7BD756-8A38-4CC8-8F86-639BE80455DA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17" creationId="{F039EBD3-8B04-4049-8C4E-83B15D741D1B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18" creationId="{9F2C9B84-1CFF-4C4C-B2F3-8C258A5A4568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20" creationId="{78358650-75DB-4C71-A7E3-EAA3B3762614}"/>
          </ac:picMkLst>
        </pc:picChg>
        <pc:picChg chg="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22" creationId="{86921D82-9F61-450F-AF46-97A0D0B36D21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24" creationId="{211FA4AA-BCBB-41F5-A788-A3BDA0C6798D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29" creationId="{56D2F730-7B4D-40FE-94D0-8A60493956CA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30" creationId="{673D3A4B-B4A8-40A9-BEFA-2C6E2F12CB32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34" creationId="{D9413099-FE83-4DA6-9FD4-93B6FA6C3828}"/>
          </ac:picMkLst>
        </pc:picChg>
        <pc:picChg chg="add mod">
          <ac:chgData name="Christian Morales LL." userId="acd2dd22fbae4b69" providerId="LiveId" clId="{B375BD8E-0BE8-4474-8158-0297E556073D}" dt="2021-06-30T04:35:18.294" v="104"/>
          <ac:picMkLst>
            <pc:docMk/>
            <pc:sldMk cId="4053004492" sldId="630"/>
            <ac:picMk id="36" creationId="{0D1C1713-8C85-499A-B3CC-7DD1CDE343A8}"/>
          </ac:picMkLst>
        </pc:picChg>
        <pc:cxnChg chg="add mod">
          <ac:chgData name="Christian Morales LL." userId="acd2dd22fbae4b69" providerId="LiveId" clId="{B375BD8E-0BE8-4474-8158-0297E556073D}" dt="2021-06-30T04:35:18.294" v="104"/>
          <ac:cxnSpMkLst>
            <pc:docMk/>
            <pc:sldMk cId="4053004492" sldId="630"/>
            <ac:cxnSpMk id="32" creationId="{428D0D34-D965-47DA-BB5C-2E01775861AE}"/>
          </ac:cxnSpMkLst>
        </pc:cxnChg>
        <pc:cxnChg chg="add mod">
          <ac:chgData name="Christian Morales LL." userId="acd2dd22fbae4b69" providerId="LiveId" clId="{B375BD8E-0BE8-4474-8158-0297E556073D}" dt="2021-06-30T04:35:18.294" v="104"/>
          <ac:cxnSpMkLst>
            <pc:docMk/>
            <pc:sldMk cId="4053004492" sldId="630"/>
            <ac:cxnSpMk id="33" creationId="{3390AF49-CD19-46FD-93C7-053175125447}"/>
          </ac:cxnSpMkLst>
        </pc:cxnChg>
      </pc:sldChg>
      <pc:sldChg chg="addSp delSp modSp new mod">
        <pc:chgData name="Christian Morales LL." userId="acd2dd22fbae4b69" providerId="LiveId" clId="{B375BD8E-0BE8-4474-8158-0297E556073D}" dt="2021-07-02T04:22:18.442" v="1491" actId="20577"/>
        <pc:sldMkLst>
          <pc:docMk/>
          <pc:sldMk cId="987498300" sldId="631"/>
        </pc:sldMkLst>
        <pc:spChg chg="del">
          <ac:chgData name="Christian Morales LL." userId="acd2dd22fbae4b69" providerId="LiveId" clId="{B375BD8E-0BE8-4474-8158-0297E556073D}" dt="2021-06-30T04:35:36.771" v="107" actId="478"/>
          <ac:spMkLst>
            <pc:docMk/>
            <pc:sldMk cId="987498300" sldId="631"/>
            <ac:spMk id="2" creationId="{ED6B3E37-AA13-49BC-A2D9-4F0682F1B96E}"/>
          </ac:spMkLst>
        </pc:spChg>
        <pc:spChg chg="del">
          <ac:chgData name="Christian Morales LL." userId="acd2dd22fbae4b69" providerId="LiveId" clId="{B375BD8E-0BE8-4474-8158-0297E556073D}" dt="2021-06-30T04:35:33.289" v="106" actId="478"/>
          <ac:spMkLst>
            <pc:docMk/>
            <pc:sldMk cId="987498300" sldId="631"/>
            <ac:spMk id="3" creationId="{C67FC3D0-C80E-4701-B0BE-EC07447E9898}"/>
          </ac:spMkLst>
        </pc:spChg>
        <pc:spChg chg="mod">
          <ac:chgData name="Christian Morales LL." userId="acd2dd22fbae4b69" providerId="LiveId" clId="{B375BD8E-0BE8-4474-8158-0297E556073D}" dt="2021-06-30T05:07:12.307" v="1164"/>
          <ac:spMkLst>
            <pc:docMk/>
            <pc:sldMk cId="987498300" sldId="631"/>
            <ac:spMk id="4" creationId="{E167FA93-1ECD-43D6-8316-A8EA3E3A8856}"/>
          </ac:spMkLst>
        </pc:spChg>
        <pc:graphicFrameChg chg="add mod">
          <ac:chgData name="Christian Morales LL." userId="acd2dd22fbae4b69" providerId="LiveId" clId="{B375BD8E-0BE8-4474-8158-0297E556073D}" dt="2021-07-02T04:22:18.442" v="1491" actId="20577"/>
          <ac:graphicFrameMkLst>
            <pc:docMk/>
            <pc:sldMk cId="987498300" sldId="631"/>
            <ac:graphicFrameMk id="5" creationId="{2C9428DD-9598-452F-B3D1-72830BD2DDB3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2:24.409" v="1497" actId="27636"/>
        <pc:sldMkLst>
          <pc:docMk/>
          <pc:sldMk cId="2217187554" sldId="632"/>
        </pc:sldMkLst>
        <pc:spChg chg="del">
          <ac:chgData name="Christian Morales LL." userId="acd2dd22fbae4b69" providerId="LiveId" clId="{B375BD8E-0BE8-4474-8158-0297E556073D}" dt="2021-06-30T04:35:58.795" v="115" actId="478"/>
          <ac:spMkLst>
            <pc:docMk/>
            <pc:sldMk cId="2217187554" sldId="632"/>
            <ac:spMk id="2" creationId="{3CC91A0C-12EB-4B8B-AEDE-6220FDED40E7}"/>
          </ac:spMkLst>
        </pc:spChg>
        <pc:spChg chg="mod">
          <ac:chgData name="Christian Morales LL." userId="acd2dd22fbae4b69" providerId="LiveId" clId="{B375BD8E-0BE8-4474-8158-0297E556073D}" dt="2021-07-02T04:22:24.409" v="1497" actId="27636"/>
          <ac:spMkLst>
            <pc:docMk/>
            <pc:sldMk cId="2217187554" sldId="632"/>
            <ac:spMk id="3" creationId="{A689018E-C64E-4B19-8DC0-32E3D74DA0D5}"/>
          </ac:spMkLst>
        </pc:spChg>
        <pc:spChg chg="mod">
          <ac:chgData name="Christian Morales LL." userId="acd2dd22fbae4b69" providerId="LiveId" clId="{B375BD8E-0BE8-4474-8158-0297E556073D}" dt="2021-06-30T05:07:10.340" v="1163"/>
          <ac:spMkLst>
            <pc:docMk/>
            <pc:sldMk cId="2217187554" sldId="632"/>
            <ac:spMk id="4" creationId="{CC2EA2A3-5047-4E12-8A71-1C0676BE46EA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5" creationId="{10F2321B-9EA1-45EC-93F5-9285A89467A1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8" creationId="{1E3760E4-9816-44BE-AE5F-B7BF147222E5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9" creationId="{8975E4D1-18DD-4D49-A038-55AEDC984239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0" creationId="{1DC88707-9A7F-4E80-BD85-3DD528E89F8B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1" creationId="{C1D1D10E-897D-49AD-B592-A0E0E91612E2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3" creationId="{9A5829DD-EB50-4529-A687-A88CA2E01722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5" creationId="{B891ECDA-C2F5-4079-9F1C-E1B4BD251E10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6" creationId="{07602CEE-01F3-40BB-BDB8-07602C016539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19" creationId="{B346F1ED-F47F-4537-8424-6A46E272E291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21" creationId="{0F121035-6430-4523-A2B1-1131C4E0B871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22" creationId="{90CE01F3-8111-4662-8737-E5DC756C84DA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23" creationId="{32E1EC6F-DC71-446B-B8A5-E9FC6B8FCC5B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26" creationId="{56BD58E1-386B-4824-A161-945B20E7F0D6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30" creationId="{3CF44981-4B36-4886-B0D1-00E3A4492479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32" creationId="{1FAF71FA-D649-48D2-B988-F189249E251C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34" creationId="{4B899D2B-D1BB-4113-8F1A-4CFA482B77EC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36" creationId="{5C18EDE4-F785-45DF-BE80-C56EEB780B40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38" creationId="{B76289B9-FADD-41CA-A04E-5857BE92A44E}"/>
          </ac:spMkLst>
        </pc:spChg>
        <pc:spChg chg="add mod">
          <ac:chgData name="Christian Morales LL." userId="acd2dd22fbae4b69" providerId="LiveId" clId="{B375BD8E-0BE8-4474-8158-0297E556073D}" dt="2021-06-30T04:35:59.408" v="116"/>
          <ac:spMkLst>
            <pc:docMk/>
            <pc:sldMk cId="2217187554" sldId="632"/>
            <ac:spMk id="40" creationId="{5D6F087D-4BED-4C6E-A398-B0682AAE1550}"/>
          </ac:spMkLst>
        </pc:sp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6" creationId="{E3BEAB5F-A567-4EB7-8DDC-E965BD73C3F3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7" creationId="{788FFCC8-AF38-4365-B188-41828E9E6F87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12" creationId="{C0BDD1ED-30B8-4954-A61C-6652C2679CC3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14" creationId="{05D2823F-701B-4A06-A465-2D3DE4F79B4E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17" creationId="{A4866248-A09C-4ACB-A92B-3A9848DD9EB0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18" creationId="{532AC409-2E8A-4210-A393-1A1015CFA025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20" creationId="{BE69EADA-6E33-4ABC-88E1-A0F88092C932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24" creationId="{CB9AF75E-4540-4868-8744-391CCC8C8912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25" creationId="{3CE75287-CCF0-492A-8071-B1F93E99024B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29" creationId="{B276B659-DB22-4827-A56C-3E074A62C7FF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31" creationId="{35F4DC77-0AC3-47BF-93F0-3920AE14F88F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33" creationId="{7ADB3CBC-0FE1-4B13-8936-92E30844287C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35" creationId="{A825F67D-7C0C-4DB8-9D30-21CD75DD6367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37" creationId="{977ACFF5-3977-41AF-B178-6C196A39E207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39" creationId="{69B231EA-780F-4C17-AF99-775EF772535C}"/>
          </ac:picMkLst>
        </pc:picChg>
        <pc:picChg chg="add mod">
          <ac:chgData name="Christian Morales LL." userId="acd2dd22fbae4b69" providerId="LiveId" clId="{B375BD8E-0BE8-4474-8158-0297E556073D}" dt="2021-06-30T04:35:59.408" v="116"/>
          <ac:picMkLst>
            <pc:docMk/>
            <pc:sldMk cId="2217187554" sldId="632"/>
            <ac:picMk id="41" creationId="{2D95FB68-9652-4AFF-A159-07AEB15B6A46}"/>
          </ac:picMkLst>
        </pc:picChg>
        <pc:cxnChg chg="add mod">
          <ac:chgData name="Christian Morales LL." userId="acd2dd22fbae4b69" providerId="LiveId" clId="{B375BD8E-0BE8-4474-8158-0297E556073D}" dt="2021-06-30T04:35:59.408" v="116"/>
          <ac:cxnSpMkLst>
            <pc:docMk/>
            <pc:sldMk cId="2217187554" sldId="632"/>
            <ac:cxnSpMk id="27" creationId="{36C60BF3-42C1-4B8E-8747-3A81A1D6F7E0}"/>
          </ac:cxnSpMkLst>
        </pc:cxnChg>
        <pc:cxnChg chg="add mod">
          <ac:chgData name="Christian Morales LL." userId="acd2dd22fbae4b69" providerId="LiveId" clId="{B375BD8E-0BE8-4474-8158-0297E556073D}" dt="2021-06-30T04:35:59.408" v="116"/>
          <ac:cxnSpMkLst>
            <pc:docMk/>
            <pc:sldMk cId="2217187554" sldId="632"/>
            <ac:cxnSpMk id="28" creationId="{5886842B-848B-4079-B387-D82C3B24A271}"/>
          </ac:cxnSpMkLst>
        </pc:cxnChg>
      </pc:sldChg>
      <pc:sldChg chg="addSp delSp modSp new mod">
        <pc:chgData name="Christian Morales LL." userId="acd2dd22fbae4b69" providerId="LiveId" clId="{B375BD8E-0BE8-4474-8158-0297E556073D}" dt="2021-07-02T04:22:32.064" v="1501" actId="20577"/>
        <pc:sldMkLst>
          <pc:docMk/>
          <pc:sldMk cId="1312628316" sldId="633"/>
        </pc:sldMkLst>
        <pc:spChg chg="del">
          <ac:chgData name="Christian Morales LL." userId="acd2dd22fbae4b69" providerId="LiveId" clId="{B375BD8E-0BE8-4474-8158-0297E556073D}" dt="2021-06-30T04:36:13.606" v="119" actId="478"/>
          <ac:spMkLst>
            <pc:docMk/>
            <pc:sldMk cId="1312628316" sldId="633"/>
            <ac:spMk id="2" creationId="{6D02CC38-145E-41B0-BDB4-FB5ED73E14A2}"/>
          </ac:spMkLst>
        </pc:spChg>
        <pc:spChg chg="del">
          <ac:chgData name="Christian Morales LL." userId="acd2dd22fbae4b69" providerId="LiveId" clId="{B375BD8E-0BE8-4474-8158-0297E556073D}" dt="2021-06-30T04:36:11.604" v="118" actId="478"/>
          <ac:spMkLst>
            <pc:docMk/>
            <pc:sldMk cId="1312628316" sldId="633"/>
            <ac:spMk id="3" creationId="{AE6CE2E2-D9E0-4F76-B680-DC40BA028BC6}"/>
          </ac:spMkLst>
        </pc:spChg>
        <pc:spChg chg="mod">
          <ac:chgData name="Christian Morales LL." userId="acd2dd22fbae4b69" providerId="LiveId" clId="{B375BD8E-0BE8-4474-8158-0297E556073D}" dt="2021-06-30T05:07:04.019" v="1162"/>
          <ac:spMkLst>
            <pc:docMk/>
            <pc:sldMk cId="1312628316" sldId="633"/>
            <ac:spMk id="4" creationId="{655E2C09-C63C-4027-8FBB-21AFEE525804}"/>
          </ac:spMkLst>
        </pc:spChg>
        <pc:graphicFrameChg chg="add mod">
          <ac:chgData name="Christian Morales LL." userId="acd2dd22fbae4b69" providerId="LiveId" clId="{B375BD8E-0BE8-4474-8158-0297E556073D}" dt="2021-07-02T04:22:32.064" v="1501" actId="20577"/>
          <ac:graphicFrameMkLst>
            <pc:docMk/>
            <pc:sldMk cId="1312628316" sldId="633"/>
            <ac:graphicFrameMk id="5" creationId="{1A4B3045-5FD6-4157-B453-D538D779BD21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2:39.243" v="1507" actId="27636"/>
        <pc:sldMkLst>
          <pc:docMk/>
          <pc:sldMk cId="1075454669" sldId="634"/>
        </pc:sldMkLst>
        <pc:spChg chg="del">
          <ac:chgData name="Christian Morales LL." userId="acd2dd22fbae4b69" providerId="LiveId" clId="{B375BD8E-0BE8-4474-8158-0297E556073D}" dt="2021-06-30T04:36:39.766" v="127" actId="478"/>
          <ac:spMkLst>
            <pc:docMk/>
            <pc:sldMk cId="1075454669" sldId="634"/>
            <ac:spMk id="2" creationId="{35D2137F-2A3E-473D-A7B5-2677A9201EEE}"/>
          </ac:spMkLst>
        </pc:spChg>
        <pc:spChg chg="mod">
          <ac:chgData name="Christian Morales LL." userId="acd2dd22fbae4b69" providerId="LiveId" clId="{B375BD8E-0BE8-4474-8158-0297E556073D}" dt="2021-07-02T04:22:39.243" v="1507" actId="27636"/>
          <ac:spMkLst>
            <pc:docMk/>
            <pc:sldMk cId="1075454669" sldId="634"/>
            <ac:spMk id="3" creationId="{540EA448-8310-4C79-8D4E-4E6B0CEC3529}"/>
          </ac:spMkLst>
        </pc:spChg>
        <pc:spChg chg="mod">
          <ac:chgData name="Christian Morales LL." userId="acd2dd22fbae4b69" providerId="LiveId" clId="{B375BD8E-0BE8-4474-8158-0297E556073D}" dt="2021-06-30T05:07:02.343" v="1161"/>
          <ac:spMkLst>
            <pc:docMk/>
            <pc:sldMk cId="1075454669" sldId="634"/>
            <ac:spMk id="4" creationId="{A832571B-1E5D-416F-935C-95CB3E4E866E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5" creationId="{C4E65E8C-30C7-4ECF-B814-B0F7A9885B57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8" creationId="{2AD643D6-D89C-419F-ACD4-18483A0EFFDE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9" creationId="{FDAAEB2B-485F-4292-A925-AC6BF82D76EE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0" creationId="{6763A633-3538-4FE6-8C16-EB65F14B5811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1" creationId="{AEC8DD5C-A091-419F-89D2-61AFBD41A154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3" creationId="{7A4E8EE2-9E15-44D6-B808-870FD0028348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5" creationId="{F3D8F4CB-52A9-4886-A609-902D7756040C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6" creationId="{A4D9F3DD-6A70-4AD5-96E6-F719D29836B0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19" creationId="{452D58A4-DE0A-4DD2-8B46-BFAB1B89303C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20" creationId="{C42F2235-12FC-4FA7-B53D-1F4012737103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21" creationId="{54BFFD44-45CB-4955-8CA1-AEA2756A3BF0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24" creationId="{8F35E7E6-9110-4942-B8BC-4C604B006C53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28" creationId="{86027CCA-76DE-4D86-BD7E-3CF12024FA92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30" creationId="{ABC22AAE-E07B-4E97-8D92-AEBD988FD13A}"/>
          </ac:spMkLst>
        </pc:spChg>
        <pc:spChg chg="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33" creationId="{AD7A09E1-B1B7-49D1-89BE-3B583140A83B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35" creationId="{08C5C448-8B59-4A2E-B35A-2346C195FD88}"/>
          </ac:spMkLst>
        </pc:spChg>
        <pc:spChg chg="add mod">
          <ac:chgData name="Christian Morales LL." userId="acd2dd22fbae4b69" providerId="LiveId" clId="{B375BD8E-0BE8-4474-8158-0297E556073D}" dt="2021-06-30T04:36:40.369" v="128"/>
          <ac:spMkLst>
            <pc:docMk/>
            <pc:sldMk cId="1075454669" sldId="634"/>
            <ac:spMk id="37" creationId="{D1CFBAB5-6A12-4D2A-80C2-9CBEDBC14197}"/>
          </ac:spMkLst>
        </pc:spChg>
        <pc:grpChg chg="add mod">
          <ac:chgData name="Christian Morales LL." userId="acd2dd22fbae4b69" providerId="LiveId" clId="{B375BD8E-0BE8-4474-8158-0297E556073D}" dt="2021-06-30T04:36:40.369" v="128"/>
          <ac:grpSpMkLst>
            <pc:docMk/>
            <pc:sldMk cId="1075454669" sldId="634"/>
            <ac:grpSpMk id="31" creationId="{8618A86C-F36F-4708-B5A2-8649C3BD7BA9}"/>
          </ac:grpSpMkLst>
        </pc:grp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6" creationId="{27842103-BC63-4C49-8ABD-004607B87BDA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7" creationId="{941F825F-9FF0-44A1-AA71-4A3207AE9387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12" creationId="{BF87956F-A8F6-4D55-8E62-342D762B7D15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14" creationId="{AEE33915-6B57-4DCB-B4C7-99919124FCF4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17" creationId="{E03D983D-9212-4077-8C0A-6C0EBF2803A9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18" creationId="{7A4C44D1-CD7F-4365-965E-A9AAED890336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22" creationId="{59E16780-BB67-4AAF-ABAD-8DE9D5337104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23" creationId="{C6109342-D2D6-4D5D-A034-BBAA656880D9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27" creationId="{FD809AF3-F478-4954-AF8C-92D7DFB367D8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29" creationId="{70FFB273-9279-4110-960B-E3C40CEDC996}"/>
          </ac:picMkLst>
        </pc:picChg>
        <pc:picChg chg="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32" creationId="{ABE07BB5-51A6-4F62-9E40-8092D6964AF1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34" creationId="{A86F81B2-7467-477A-9272-1262DCB8FC84}"/>
          </ac:picMkLst>
        </pc:picChg>
        <pc:picChg chg="add mod">
          <ac:chgData name="Christian Morales LL." userId="acd2dd22fbae4b69" providerId="LiveId" clId="{B375BD8E-0BE8-4474-8158-0297E556073D}" dt="2021-06-30T04:36:40.369" v="128"/>
          <ac:picMkLst>
            <pc:docMk/>
            <pc:sldMk cId="1075454669" sldId="634"/>
            <ac:picMk id="36" creationId="{BAD98F84-8929-4814-B45D-CDEBD64EF644}"/>
          </ac:picMkLst>
        </pc:picChg>
        <pc:cxnChg chg="add mod">
          <ac:chgData name="Christian Morales LL." userId="acd2dd22fbae4b69" providerId="LiveId" clId="{B375BD8E-0BE8-4474-8158-0297E556073D}" dt="2021-06-30T04:36:40.369" v="128"/>
          <ac:cxnSpMkLst>
            <pc:docMk/>
            <pc:sldMk cId="1075454669" sldId="634"/>
            <ac:cxnSpMk id="25" creationId="{E7474F9A-C96D-4943-A7F5-832473A1D5D9}"/>
          </ac:cxnSpMkLst>
        </pc:cxnChg>
        <pc:cxnChg chg="add mod">
          <ac:chgData name="Christian Morales LL." userId="acd2dd22fbae4b69" providerId="LiveId" clId="{B375BD8E-0BE8-4474-8158-0297E556073D}" dt="2021-06-30T04:36:40.369" v="128"/>
          <ac:cxnSpMkLst>
            <pc:docMk/>
            <pc:sldMk cId="1075454669" sldId="634"/>
            <ac:cxnSpMk id="26" creationId="{BF3D959E-3AB6-41C6-BAA8-38B72A225558}"/>
          </ac:cxnSpMkLst>
        </pc:cxnChg>
      </pc:sldChg>
      <pc:sldChg chg="addSp delSp modSp new mod">
        <pc:chgData name="Christian Morales LL." userId="acd2dd22fbae4b69" providerId="LiveId" clId="{B375BD8E-0BE8-4474-8158-0297E556073D}" dt="2021-07-02T04:22:43.851" v="1511" actId="20577"/>
        <pc:sldMkLst>
          <pc:docMk/>
          <pc:sldMk cId="618317737" sldId="635"/>
        </pc:sldMkLst>
        <pc:spChg chg="del">
          <ac:chgData name="Christian Morales LL." userId="acd2dd22fbae4b69" providerId="LiveId" clId="{B375BD8E-0BE8-4474-8158-0297E556073D}" dt="2021-06-30T04:36:53.044" v="130" actId="478"/>
          <ac:spMkLst>
            <pc:docMk/>
            <pc:sldMk cId="618317737" sldId="635"/>
            <ac:spMk id="2" creationId="{2B8F146B-F21D-45CD-A2BB-E75E503EF0AF}"/>
          </ac:spMkLst>
        </pc:spChg>
        <pc:spChg chg="del">
          <ac:chgData name="Christian Morales LL." userId="acd2dd22fbae4b69" providerId="LiveId" clId="{B375BD8E-0BE8-4474-8158-0297E556073D}" dt="2021-06-30T04:36:55.498" v="131" actId="478"/>
          <ac:spMkLst>
            <pc:docMk/>
            <pc:sldMk cId="618317737" sldId="635"/>
            <ac:spMk id="3" creationId="{89C2965D-EB7E-474E-AEAF-AB61391A1171}"/>
          </ac:spMkLst>
        </pc:spChg>
        <pc:spChg chg="mod">
          <ac:chgData name="Christian Morales LL." userId="acd2dd22fbae4b69" providerId="LiveId" clId="{B375BD8E-0BE8-4474-8158-0297E556073D}" dt="2021-06-30T05:06:59.280" v="1160"/>
          <ac:spMkLst>
            <pc:docMk/>
            <pc:sldMk cId="618317737" sldId="635"/>
            <ac:spMk id="4" creationId="{CFBFFAC7-4AE5-4579-A65E-4A42E1DA2533}"/>
          </ac:spMkLst>
        </pc:spChg>
        <pc:graphicFrameChg chg="add mod">
          <ac:chgData name="Christian Morales LL." userId="acd2dd22fbae4b69" providerId="LiveId" clId="{B375BD8E-0BE8-4474-8158-0297E556073D}" dt="2021-07-02T04:22:43.851" v="1511" actId="20577"/>
          <ac:graphicFrameMkLst>
            <pc:docMk/>
            <pc:sldMk cId="618317737" sldId="635"/>
            <ac:graphicFrameMk id="5" creationId="{A23CF13F-EA1E-4563-BF56-D14B28FC9A9B}"/>
          </ac:graphicFrameMkLst>
        </pc:graphicFrameChg>
      </pc:sldChg>
      <pc:sldChg chg="addSp delSp modSp new mod">
        <pc:chgData name="Christian Morales LL." userId="acd2dd22fbae4b69" providerId="LiveId" clId="{B375BD8E-0BE8-4474-8158-0297E556073D}" dt="2021-07-02T04:22:51.346" v="1517" actId="27636"/>
        <pc:sldMkLst>
          <pc:docMk/>
          <pc:sldMk cId="577072038" sldId="636"/>
        </pc:sldMkLst>
        <pc:spChg chg="del">
          <ac:chgData name="Christian Morales LL." userId="acd2dd22fbae4b69" providerId="LiveId" clId="{B375BD8E-0BE8-4474-8158-0297E556073D}" dt="2021-06-30T04:37:32.529" v="143" actId="478"/>
          <ac:spMkLst>
            <pc:docMk/>
            <pc:sldMk cId="577072038" sldId="636"/>
            <ac:spMk id="2" creationId="{6346D733-BE35-4B37-A2A1-30FB5FDA7AF7}"/>
          </ac:spMkLst>
        </pc:spChg>
        <pc:spChg chg="mod">
          <ac:chgData name="Christian Morales LL." userId="acd2dd22fbae4b69" providerId="LiveId" clId="{B375BD8E-0BE8-4474-8158-0297E556073D}" dt="2021-07-02T04:22:51.346" v="1517" actId="27636"/>
          <ac:spMkLst>
            <pc:docMk/>
            <pc:sldMk cId="577072038" sldId="636"/>
            <ac:spMk id="3" creationId="{40685B43-C474-4AE4-BCD5-02769EFC8837}"/>
          </ac:spMkLst>
        </pc:spChg>
        <pc:spChg chg="mod">
          <ac:chgData name="Christian Morales LL." userId="acd2dd22fbae4b69" providerId="LiveId" clId="{B375BD8E-0BE8-4474-8158-0297E556073D}" dt="2021-06-30T05:06:57.024" v="1159"/>
          <ac:spMkLst>
            <pc:docMk/>
            <pc:sldMk cId="577072038" sldId="636"/>
            <ac:spMk id="4" creationId="{8FEB4E0D-F0A1-4D2F-87CF-6FFF633295CF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5" creationId="{99E09553-BAE6-4DF6-B471-8E4AC2A045D4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8" creationId="{EB302266-C468-42B4-80BC-6D8EA4495FE5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9" creationId="{7CCF84A6-46B9-492E-A9AD-BAEB12C70D81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0" creationId="{CD99244F-D912-4B25-B42B-3A80D4555129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2" creationId="{5DFBF760-09C0-4E3D-9E33-5EECF2FF2CB1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3" creationId="{039BD2D7-C43F-4751-A741-9AE5FC5AB919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5" creationId="{F5C6DFB4-6D1C-4D11-BA22-DF07A3968810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7" creationId="{E4EEBDAC-9685-4076-90BD-B7AED8088A4B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18" creationId="{E282AFC7-FBC2-4CD2-9A6F-919F7CB75649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20" creationId="{08836A51-848B-49BA-BE1C-DDC928065B1B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22" creationId="{12E32521-8FEE-4017-9B09-0FC2E13EA4A4}"/>
          </ac:spMkLst>
        </pc:spChg>
        <pc:spChg chg="add mod">
          <ac:chgData name="Christian Morales LL." userId="acd2dd22fbae4b69" providerId="LiveId" clId="{B375BD8E-0BE8-4474-8158-0297E556073D}" dt="2021-06-30T04:37:33.136" v="144"/>
          <ac:spMkLst>
            <pc:docMk/>
            <pc:sldMk cId="577072038" sldId="636"/>
            <ac:spMk id="25" creationId="{DBD37424-70DE-42DB-AA37-D861301D6E10}"/>
          </ac:spMkLst>
        </pc:sp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6" creationId="{F4117C6A-3833-4A5F-BE8B-12CD23C12D34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7" creationId="{2DF533CC-2C81-4161-9ABC-C254AAFFA15A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11" creationId="{3772250C-A2D3-4C80-967C-C8D18818AE05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14" creationId="{D7D3765B-A1F4-4C2D-ADDD-0F74175DAF12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16" creationId="{396A5430-5714-431F-AEF2-62AFECF6CCB9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19" creationId="{20EAC9BE-B6F4-40E8-87DD-866B9BAA514F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21" creationId="{B469FE64-13C4-45E1-83BD-8BC3E3C36C24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23" creationId="{EEF1B948-6D95-4A6D-B28D-4263195DE23D}"/>
          </ac:picMkLst>
        </pc:picChg>
        <pc:picChg chg="add mod">
          <ac:chgData name="Christian Morales LL." userId="acd2dd22fbae4b69" providerId="LiveId" clId="{B375BD8E-0BE8-4474-8158-0297E556073D}" dt="2021-06-30T04:37:33.136" v="144"/>
          <ac:picMkLst>
            <pc:docMk/>
            <pc:sldMk cId="577072038" sldId="636"/>
            <ac:picMk id="24" creationId="{43283E7F-8FC4-4E30-A12D-AFD8553DA465}"/>
          </ac:picMkLst>
        </pc:picChg>
        <pc:cxnChg chg="add mod">
          <ac:chgData name="Christian Morales LL." userId="acd2dd22fbae4b69" providerId="LiveId" clId="{B375BD8E-0BE8-4474-8158-0297E556073D}" dt="2021-06-30T04:37:33.136" v="144"/>
          <ac:cxnSpMkLst>
            <pc:docMk/>
            <pc:sldMk cId="577072038" sldId="636"/>
            <ac:cxnSpMk id="26" creationId="{CCC63DC0-DE0F-4E2B-BC41-EA5D30EA0939}"/>
          </ac:cxnSpMkLst>
        </pc:cxnChg>
      </pc:sldChg>
      <pc:sldChg chg="modSp new del mod">
        <pc:chgData name="Christian Morales LL." userId="acd2dd22fbae4b69" providerId="LiveId" clId="{B375BD8E-0BE8-4474-8158-0297E556073D}" dt="2021-06-30T04:37:20.249" v="137" actId="680"/>
        <pc:sldMkLst>
          <pc:docMk/>
          <pc:sldMk cId="1446914570" sldId="636"/>
        </pc:sldMkLst>
        <pc:spChg chg="mod">
          <ac:chgData name="Christian Morales LL." userId="acd2dd22fbae4b69" providerId="LiveId" clId="{B375BD8E-0BE8-4474-8158-0297E556073D}" dt="2021-06-30T04:37:19.448" v="136" actId="1076"/>
          <ac:spMkLst>
            <pc:docMk/>
            <pc:sldMk cId="1446914570" sldId="636"/>
            <ac:spMk id="3" creationId="{8E8B489C-4384-4727-88F9-890E767F9173}"/>
          </ac:spMkLst>
        </pc:spChg>
      </pc:sldChg>
      <pc:sldChg chg="modSp add">
        <pc:chgData name="Christian Morales LL." userId="acd2dd22fbae4b69" providerId="LiveId" clId="{B375BD8E-0BE8-4474-8158-0297E556073D}" dt="2021-07-02T04:22:05.764" v="1481" actId="20577"/>
        <pc:sldMkLst>
          <pc:docMk/>
          <pc:sldMk cId="1456578661" sldId="637"/>
        </pc:sldMkLst>
        <pc:spChg chg="mod">
          <ac:chgData name="Christian Morales LL." userId="acd2dd22fbae4b69" providerId="LiveId" clId="{B375BD8E-0BE8-4474-8158-0297E556073D}" dt="2021-06-30T05:07:15.498" v="1166"/>
          <ac:spMkLst>
            <pc:docMk/>
            <pc:sldMk cId="1456578661" sldId="637"/>
            <ac:spMk id="4" creationId="{532F9033-38FF-43C8-8E22-27B458740F4D}"/>
          </ac:spMkLst>
        </pc:spChg>
        <pc:graphicFrameChg chg="mod">
          <ac:chgData name="Christian Morales LL." userId="acd2dd22fbae4b69" providerId="LiveId" clId="{B375BD8E-0BE8-4474-8158-0297E556073D}" dt="2021-07-02T04:22:05.764" v="1481" actId="20577"/>
          <ac:graphicFrameMkLst>
            <pc:docMk/>
            <pc:sldMk cId="1456578661" sldId="637"/>
            <ac:graphicFrameMk id="5" creationId="{A74E4F1C-5342-48E2-B1DA-4AD800129E64}"/>
          </ac:graphicFrameMkLst>
        </pc:graphicFrameChg>
      </pc:sldChg>
      <pc:sldChg chg="addSp delSp modSp add mod">
        <pc:chgData name="Christian Morales LL." userId="acd2dd22fbae4b69" providerId="LiveId" clId="{B375BD8E-0BE8-4474-8158-0297E556073D}" dt="2021-07-02T04:22:12.097" v="1487" actId="27636"/>
        <pc:sldMkLst>
          <pc:docMk/>
          <pc:sldMk cId="975582946" sldId="638"/>
        </pc:sldMkLst>
        <pc:spChg chg="mod">
          <ac:chgData name="Christian Morales LL." userId="acd2dd22fbae4b69" providerId="LiveId" clId="{B375BD8E-0BE8-4474-8158-0297E556073D}" dt="2021-07-02T04:22:12.097" v="1487" actId="27636"/>
          <ac:spMkLst>
            <pc:docMk/>
            <pc:sldMk cId="975582946" sldId="638"/>
            <ac:spMk id="3" creationId="{A783DC37-0FBF-4528-9FA3-C1EECE91A156}"/>
          </ac:spMkLst>
        </pc:spChg>
        <pc:spChg chg="mod">
          <ac:chgData name="Christian Morales LL." userId="acd2dd22fbae4b69" providerId="LiveId" clId="{B375BD8E-0BE8-4474-8158-0297E556073D}" dt="2021-06-30T05:07:13.827" v="1165"/>
          <ac:spMkLst>
            <pc:docMk/>
            <pc:sldMk cId="975582946" sldId="638"/>
            <ac:spMk id="4" creationId="{D9E3EF07-77C3-4604-8FD6-A8FB393B2696}"/>
          </ac:spMkLst>
        </pc:spChg>
        <pc:spChg chg="del">
          <ac:chgData name="Christian Morales LL." userId="acd2dd22fbae4b69" providerId="LiveId" clId="{B375BD8E-0BE8-4474-8158-0297E556073D}" dt="2021-06-30T04:50:20.102" v="1100" actId="478"/>
          <ac:spMkLst>
            <pc:docMk/>
            <pc:sldMk cId="975582946" sldId="638"/>
            <ac:spMk id="8" creationId="{7F060A9B-8BDA-4B73-BD4F-FDDF1DD93B01}"/>
          </ac:spMkLst>
        </pc:spChg>
        <pc:spChg chg="mod">
          <ac:chgData name="Christian Morales LL." userId="acd2dd22fbae4b69" providerId="LiveId" clId="{B375BD8E-0BE8-4474-8158-0297E556073D}" dt="2021-06-30T04:47:47.965" v="847" actId="1076"/>
          <ac:spMkLst>
            <pc:docMk/>
            <pc:sldMk cId="975582946" sldId="638"/>
            <ac:spMk id="12" creationId="{692535A9-D01D-44A2-93BA-0ADEE942547C}"/>
          </ac:spMkLst>
        </pc:spChg>
        <pc:spChg chg="del mod">
          <ac:chgData name="Christian Morales LL." userId="acd2dd22fbae4b69" providerId="LiveId" clId="{B375BD8E-0BE8-4474-8158-0297E556073D}" dt="2021-06-30T04:47:08.265" v="830"/>
          <ac:spMkLst>
            <pc:docMk/>
            <pc:sldMk cId="975582946" sldId="638"/>
            <ac:spMk id="14" creationId="{6C12E212-FB99-4DB8-AC35-82E91EF18E21}"/>
          </ac:spMkLst>
        </pc:spChg>
        <pc:spChg chg="mod">
          <ac:chgData name="Christian Morales LL." userId="acd2dd22fbae4b69" providerId="LiveId" clId="{B375BD8E-0BE8-4474-8158-0297E556073D}" dt="2021-06-30T04:47:51.587" v="848" actId="1076"/>
          <ac:spMkLst>
            <pc:docMk/>
            <pc:sldMk cId="975582946" sldId="638"/>
            <ac:spMk id="15" creationId="{50C20B94-9319-4EB7-9B6D-E41E52D9B24A}"/>
          </ac:spMkLst>
        </pc:spChg>
        <pc:spChg chg="mod">
          <ac:chgData name="Christian Morales LL." userId="acd2dd22fbae4b69" providerId="LiveId" clId="{B375BD8E-0BE8-4474-8158-0297E556073D}" dt="2021-06-30T04:47:43.899" v="846" actId="1076"/>
          <ac:spMkLst>
            <pc:docMk/>
            <pc:sldMk cId="975582946" sldId="638"/>
            <ac:spMk id="16" creationId="{1636EE91-19DF-49A2-A78B-EACF8F33C4EB}"/>
          </ac:spMkLst>
        </pc:spChg>
        <pc:spChg chg="mod">
          <ac:chgData name="Christian Morales LL." userId="acd2dd22fbae4b69" providerId="LiveId" clId="{B375BD8E-0BE8-4474-8158-0297E556073D}" dt="2021-06-30T04:48:05.601" v="874" actId="20577"/>
          <ac:spMkLst>
            <pc:docMk/>
            <pc:sldMk cId="975582946" sldId="638"/>
            <ac:spMk id="19" creationId="{7B1D29FC-311A-4A0B-AFFC-D85F31ED1BE6}"/>
          </ac:spMkLst>
        </pc:spChg>
        <pc:spChg chg="mod">
          <ac:chgData name="Christian Morales LL." userId="acd2dd22fbae4b69" providerId="LiveId" clId="{B375BD8E-0BE8-4474-8158-0297E556073D}" dt="2021-06-30T04:47:53.073" v="849" actId="1076"/>
          <ac:spMkLst>
            <pc:docMk/>
            <pc:sldMk cId="975582946" sldId="638"/>
            <ac:spMk id="23" creationId="{A324D4A2-B763-4824-8C81-9F9C13E807EF}"/>
          </ac:spMkLst>
        </pc:spChg>
        <pc:spChg chg="mod">
          <ac:chgData name="Christian Morales LL." userId="acd2dd22fbae4b69" providerId="LiveId" clId="{B375BD8E-0BE8-4474-8158-0297E556073D}" dt="2021-06-30T04:50:33.692" v="1104" actId="1076"/>
          <ac:spMkLst>
            <pc:docMk/>
            <pc:sldMk cId="975582946" sldId="638"/>
            <ac:spMk id="25" creationId="{83C51C83-D49D-4B6F-BDD9-1F4BBC27E956}"/>
          </ac:spMkLst>
        </pc:spChg>
        <pc:spChg chg="del">
          <ac:chgData name="Christian Morales LL." userId="acd2dd22fbae4b69" providerId="LiveId" clId="{B375BD8E-0BE8-4474-8158-0297E556073D}" dt="2021-06-30T04:50:22.167" v="1101" actId="478"/>
          <ac:spMkLst>
            <pc:docMk/>
            <pc:sldMk cId="975582946" sldId="638"/>
            <ac:spMk id="26" creationId="{F4521A7E-E9F1-445F-8A8F-E40FE0C1DE82}"/>
          </ac:spMkLst>
        </pc:spChg>
        <pc:spChg chg="mod">
          <ac:chgData name="Christian Morales LL." userId="acd2dd22fbae4b69" providerId="LiveId" clId="{B375BD8E-0BE8-4474-8158-0297E556073D}" dt="2021-06-30T04:50:47.395" v="1108" actId="14100"/>
          <ac:spMkLst>
            <pc:docMk/>
            <pc:sldMk cId="975582946" sldId="638"/>
            <ac:spMk id="27" creationId="{3AA94ABF-C0C7-4609-88FE-2664FD14A52D}"/>
          </ac:spMkLst>
        </pc:spChg>
        <pc:spChg chg="mod">
          <ac:chgData name="Christian Morales LL." userId="acd2dd22fbae4b69" providerId="LiveId" clId="{B375BD8E-0BE8-4474-8158-0297E556073D}" dt="2021-06-30T04:50:50.507" v="1109" actId="1076"/>
          <ac:spMkLst>
            <pc:docMk/>
            <pc:sldMk cId="975582946" sldId="638"/>
            <ac:spMk id="28" creationId="{27584C0F-5A9A-429E-819E-118C8381D35E}"/>
          </ac:spMkLst>
        </pc:spChg>
        <pc:spChg chg="mod">
          <ac:chgData name="Christian Morales LL." userId="acd2dd22fbae4b69" providerId="LiveId" clId="{B375BD8E-0BE8-4474-8158-0297E556073D}" dt="2021-06-30T04:50:52.487" v="1110" actId="1076"/>
          <ac:spMkLst>
            <pc:docMk/>
            <pc:sldMk cId="975582946" sldId="638"/>
            <ac:spMk id="31" creationId="{60F408B0-426B-4089-8D13-3F21C00FB8FC}"/>
          </ac:spMkLst>
        </pc:spChg>
        <pc:spChg chg="mod">
          <ac:chgData name="Christian Morales LL." userId="acd2dd22fbae4b69" providerId="LiveId" clId="{B375BD8E-0BE8-4474-8158-0297E556073D}" dt="2021-06-30T04:49:47.622" v="1055" actId="313"/>
          <ac:spMkLst>
            <pc:docMk/>
            <pc:sldMk cId="975582946" sldId="638"/>
            <ac:spMk id="35" creationId="{E341AF9E-2851-46EA-BD03-A4408087CB03}"/>
          </ac:spMkLst>
        </pc:spChg>
        <pc:spChg chg="add mod">
          <ac:chgData name="Christian Morales LL." userId="acd2dd22fbae4b69" providerId="LiveId" clId="{B375BD8E-0BE8-4474-8158-0297E556073D}" dt="2021-06-30T04:47:34.030" v="844" actId="1076"/>
          <ac:spMkLst>
            <pc:docMk/>
            <pc:sldMk cId="975582946" sldId="638"/>
            <ac:spMk id="38" creationId="{A6A08EA7-7921-4CEF-AD96-C025954EFEDE}"/>
          </ac:spMkLst>
        </pc:spChg>
        <pc:spChg chg="add mod">
          <ac:chgData name="Christian Morales LL." userId="acd2dd22fbae4b69" providerId="LiveId" clId="{B375BD8E-0BE8-4474-8158-0297E556073D}" dt="2021-06-30T04:47:34.030" v="844" actId="1076"/>
          <ac:spMkLst>
            <pc:docMk/>
            <pc:sldMk cId="975582946" sldId="638"/>
            <ac:spMk id="40" creationId="{CF6173D9-7D6D-4B1B-B1A4-E9976A47BCB7}"/>
          </ac:spMkLst>
        </pc:spChg>
        <pc:grpChg chg="mod">
          <ac:chgData name="Christian Morales LL." userId="acd2dd22fbae4b69" providerId="LiveId" clId="{B375BD8E-0BE8-4474-8158-0297E556073D}" dt="2021-06-30T04:47:53.073" v="849" actId="1076"/>
          <ac:grpSpMkLst>
            <pc:docMk/>
            <pc:sldMk cId="975582946" sldId="638"/>
            <ac:grpSpMk id="21" creationId="{C615BB23-9F46-40CF-A4A6-9D8802268D09}"/>
          </ac:grpSpMkLst>
        </pc:grpChg>
        <pc:picChg chg="del">
          <ac:chgData name="Christian Morales LL." userId="acd2dd22fbae4b69" providerId="LiveId" clId="{B375BD8E-0BE8-4474-8158-0297E556073D}" dt="2021-06-30T04:45:44.238" v="671" actId="478"/>
          <ac:picMkLst>
            <pc:docMk/>
            <pc:sldMk cId="975582946" sldId="638"/>
            <ac:picMk id="11" creationId="{07157550-928B-44E5-B805-3C760260480E}"/>
          </ac:picMkLst>
        </pc:picChg>
        <pc:picChg chg="mod">
          <ac:chgData name="Christian Morales LL." userId="acd2dd22fbae4b69" providerId="LiveId" clId="{B375BD8E-0BE8-4474-8158-0297E556073D}" dt="2021-06-30T04:47:47.965" v="847" actId="1076"/>
          <ac:picMkLst>
            <pc:docMk/>
            <pc:sldMk cId="975582946" sldId="638"/>
            <ac:picMk id="13" creationId="{6B7BD756-8A38-4CC8-8F86-639BE80455DA}"/>
          </ac:picMkLst>
        </pc:picChg>
        <pc:picChg chg="mod">
          <ac:chgData name="Christian Morales LL." userId="acd2dd22fbae4b69" providerId="LiveId" clId="{B375BD8E-0BE8-4474-8158-0297E556073D}" dt="2021-06-30T04:47:43.899" v="846" actId="1076"/>
          <ac:picMkLst>
            <pc:docMk/>
            <pc:sldMk cId="975582946" sldId="638"/>
            <ac:picMk id="17" creationId="{F039EBD3-8B04-4049-8C4E-83B15D741D1B}"/>
          </ac:picMkLst>
        </pc:picChg>
        <pc:picChg chg="del">
          <ac:chgData name="Christian Morales LL." userId="acd2dd22fbae4b69" providerId="LiveId" clId="{B375BD8E-0BE8-4474-8158-0297E556073D}" dt="2021-06-30T04:50:22.799" v="1102" actId="478"/>
          <ac:picMkLst>
            <pc:docMk/>
            <pc:sldMk cId="975582946" sldId="638"/>
            <ac:picMk id="20" creationId="{78358650-75DB-4C71-A7E3-EAA3B3762614}"/>
          </ac:picMkLst>
        </pc:picChg>
        <pc:picChg chg="mod">
          <ac:chgData name="Christian Morales LL." userId="acd2dd22fbae4b69" providerId="LiveId" clId="{B375BD8E-0BE8-4474-8158-0297E556073D}" dt="2021-06-30T04:47:53.073" v="849" actId="1076"/>
          <ac:picMkLst>
            <pc:docMk/>
            <pc:sldMk cId="975582946" sldId="638"/>
            <ac:picMk id="22" creationId="{86921D82-9F61-450F-AF46-97A0D0B36D21}"/>
          </ac:picMkLst>
        </pc:picChg>
        <pc:picChg chg="mod">
          <ac:chgData name="Christian Morales LL." userId="acd2dd22fbae4b69" providerId="LiveId" clId="{B375BD8E-0BE8-4474-8158-0297E556073D}" dt="2021-06-30T04:50:33.692" v="1104" actId="1076"/>
          <ac:picMkLst>
            <pc:docMk/>
            <pc:sldMk cId="975582946" sldId="638"/>
            <ac:picMk id="24" creationId="{211FA4AA-BCBB-41F5-A788-A3BDA0C6798D}"/>
          </ac:picMkLst>
        </pc:picChg>
        <pc:picChg chg="mod">
          <ac:chgData name="Christian Morales LL." userId="acd2dd22fbae4b69" providerId="LiveId" clId="{B375BD8E-0BE8-4474-8158-0297E556073D}" dt="2021-06-30T04:50:43.345" v="1106" actId="1076"/>
          <ac:picMkLst>
            <pc:docMk/>
            <pc:sldMk cId="975582946" sldId="638"/>
            <ac:picMk id="29" creationId="{56D2F730-7B4D-40FE-94D0-8A60493956CA}"/>
          </ac:picMkLst>
        </pc:picChg>
        <pc:picChg chg="mod">
          <ac:chgData name="Christian Morales LL." userId="acd2dd22fbae4b69" providerId="LiveId" clId="{B375BD8E-0BE8-4474-8158-0297E556073D}" dt="2021-06-30T04:50:43.345" v="1106" actId="1076"/>
          <ac:picMkLst>
            <pc:docMk/>
            <pc:sldMk cId="975582946" sldId="638"/>
            <ac:picMk id="30" creationId="{673D3A4B-B4A8-40A9-BEFA-2C6E2F12CB32}"/>
          </ac:picMkLst>
        </pc:picChg>
        <pc:picChg chg="del">
          <ac:chgData name="Christian Morales LL." userId="acd2dd22fbae4b69" providerId="LiveId" clId="{B375BD8E-0BE8-4474-8158-0297E556073D}" dt="2021-06-30T04:50:20.102" v="1100" actId="478"/>
          <ac:picMkLst>
            <pc:docMk/>
            <pc:sldMk cId="975582946" sldId="638"/>
            <ac:picMk id="36" creationId="{0D1C1713-8C85-499A-B3CC-7DD1CDE343A8}"/>
          </ac:picMkLst>
        </pc:picChg>
        <pc:picChg chg="add mod">
          <ac:chgData name="Christian Morales LL." userId="acd2dd22fbae4b69" providerId="LiveId" clId="{B375BD8E-0BE8-4474-8158-0297E556073D}" dt="2021-06-30T04:47:34.030" v="844" actId="1076"/>
          <ac:picMkLst>
            <pc:docMk/>
            <pc:sldMk cId="975582946" sldId="638"/>
            <ac:picMk id="37" creationId="{6668240F-0FD1-48EF-9EAB-A0B73768219F}"/>
          </ac:picMkLst>
        </pc:picChg>
        <pc:picChg chg="add mod">
          <ac:chgData name="Christian Morales LL." userId="acd2dd22fbae4b69" providerId="LiveId" clId="{B375BD8E-0BE8-4474-8158-0297E556073D}" dt="2021-06-30T04:47:34.030" v="844" actId="1076"/>
          <ac:picMkLst>
            <pc:docMk/>
            <pc:sldMk cId="975582946" sldId="638"/>
            <ac:picMk id="39" creationId="{1FB896FE-0C1F-4F1B-9497-B590B73CA120}"/>
          </ac:picMkLst>
        </pc:picChg>
        <pc:cxnChg chg="mod">
          <ac:chgData name="Christian Morales LL." userId="acd2dd22fbae4b69" providerId="LiveId" clId="{B375BD8E-0BE8-4474-8158-0297E556073D}" dt="2021-06-30T04:50:43.345" v="1106" actId="1076"/>
          <ac:cxnSpMkLst>
            <pc:docMk/>
            <pc:sldMk cId="975582946" sldId="638"/>
            <ac:cxnSpMk id="32" creationId="{428D0D34-D965-47DA-BB5C-2E01775861AE}"/>
          </ac:cxnSpMkLst>
        </pc:cxnChg>
        <pc:cxnChg chg="mod">
          <ac:chgData name="Christian Morales LL." userId="acd2dd22fbae4b69" providerId="LiveId" clId="{B375BD8E-0BE8-4474-8158-0297E556073D}" dt="2021-06-30T04:50:43.345" v="1106" actId="1076"/>
          <ac:cxnSpMkLst>
            <pc:docMk/>
            <pc:sldMk cId="975582946" sldId="638"/>
            <ac:cxnSpMk id="33" creationId="{3390AF49-CD19-46FD-93C7-053175125447}"/>
          </ac:cxnSpMkLst>
        </pc:cxn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D2896D-1DB9-482E-9704-55C1AA1D1772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ED47CC58-6DCB-4092-B728-8AC2D3532A88}">
      <dgm:prSet/>
      <dgm:spPr/>
      <dgm:t>
        <a:bodyPr/>
        <a:lstStyle/>
        <a:p>
          <a:pPr rtl="0"/>
          <a:r>
            <a:rPr lang="es-PE" b="1" dirty="0"/>
            <a:t>Desarrollar el Acta de Constitución del Proyecto</a:t>
          </a:r>
          <a:endParaRPr lang="es-PE" dirty="0"/>
        </a:p>
      </dgm:t>
    </dgm:pt>
    <dgm:pt modelId="{5B93A817-08E6-4E33-97D9-AE4D13CA3C8B}" type="parTrans" cxnId="{39DBFE0C-BA58-4548-9327-3E38A48CD127}">
      <dgm:prSet/>
      <dgm:spPr/>
      <dgm:t>
        <a:bodyPr/>
        <a:lstStyle/>
        <a:p>
          <a:endParaRPr lang="es-PE"/>
        </a:p>
      </dgm:t>
    </dgm:pt>
    <dgm:pt modelId="{F31D938E-1FFC-481C-8C40-49EA3B6FD933}" type="sibTrans" cxnId="{39DBFE0C-BA58-4548-9327-3E38A48CD127}">
      <dgm:prSet/>
      <dgm:spPr/>
      <dgm:t>
        <a:bodyPr/>
        <a:lstStyle/>
        <a:p>
          <a:endParaRPr lang="es-PE"/>
        </a:p>
      </dgm:t>
    </dgm:pt>
    <dgm:pt modelId="{8CF42F34-F4F7-44D5-9CCF-8A472BC9864C}">
      <dgm:prSet/>
      <dgm:spPr/>
      <dgm:t>
        <a:bodyPr/>
        <a:lstStyle/>
        <a:p>
          <a:pPr rtl="0"/>
          <a:r>
            <a:rPr lang="es-PE"/>
            <a:t>Desarrolla un documento que formalmente autoriza a un proyecto o fase y documenta los requisitos iniciales que satisfacen las necesidades y expectativas de los interesados (stakeholders).</a:t>
          </a:r>
        </a:p>
      </dgm:t>
    </dgm:pt>
    <dgm:pt modelId="{8E1404B8-D380-4847-BE7D-F816DE518B60}" type="parTrans" cxnId="{95A5FC2B-27D0-4EAF-B7B5-5F534DDD6AAA}">
      <dgm:prSet/>
      <dgm:spPr/>
      <dgm:t>
        <a:bodyPr/>
        <a:lstStyle/>
        <a:p>
          <a:endParaRPr lang="es-PE"/>
        </a:p>
      </dgm:t>
    </dgm:pt>
    <dgm:pt modelId="{E95F1D90-2742-4037-9F7C-C5CB046AC843}" type="sibTrans" cxnId="{95A5FC2B-27D0-4EAF-B7B5-5F534DDD6AAA}">
      <dgm:prSet/>
      <dgm:spPr/>
      <dgm:t>
        <a:bodyPr/>
        <a:lstStyle/>
        <a:p>
          <a:endParaRPr lang="es-PE"/>
        </a:p>
      </dgm:t>
    </dgm:pt>
    <dgm:pt modelId="{CBE0EC4F-1760-4F94-8FEF-8CAFA34C2561}">
      <dgm:prSet/>
      <dgm:spPr/>
      <dgm:t>
        <a:bodyPr/>
        <a:lstStyle/>
        <a:p>
          <a:pPr rtl="0"/>
          <a:r>
            <a:rPr lang="es-PE"/>
            <a:t>El Project Charter confiere la autoridad al Director de Proyectos para aplicar los recursos de la organización a las actividades del proyecto.</a:t>
          </a:r>
        </a:p>
      </dgm:t>
    </dgm:pt>
    <dgm:pt modelId="{87746955-EF35-4502-96C6-CDBE64A73C37}" type="parTrans" cxnId="{20140B0F-7A88-4256-9FAA-8EED7A434C0F}">
      <dgm:prSet/>
      <dgm:spPr/>
      <dgm:t>
        <a:bodyPr/>
        <a:lstStyle/>
        <a:p>
          <a:endParaRPr lang="es-PE"/>
        </a:p>
      </dgm:t>
    </dgm:pt>
    <dgm:pt modelId="{9C7B1957-5187-437E-92F9-8D9BD446C1B9}" type="sibTrans" cxnId="{20140B0F-7A88-4256-9FAA-8EED7A434C0F}">
      <dgm:prSet/>
      <dgm:spPr/>
      <dgm:t>
        <a:bodyPr/>
        <a:lstStyle/>
        <a:p>
          <a:endParaRPr lang="es-PE"/>
        </a:p>
      </dgm:t>
    </dgm:pt>
    <dgm:pt modelId="{2F145404-EAE3-4AF0-985D-89296B662A2B}">
      <dgm:prSet/>
      <dgm:spPr/>
      <dgm:t>
        <a:bodyPr/>
        <a:lstStyle/>
        <a:p>
          <a:pPr rtl="0"/>
          <a:r>
            <a:rPr lang="es-PE"/>
            <a:t>Es emitida por un patrocinador (sponsor) externo a la organización del proyecto.</a:t>
          </a:r>
        </a:p>
      </dgm:t>
    </dgm:pt>
    <dgm:pt modelId="{74688A3E-3D8F-4A89-B008-67B0A0A6A730}" type="parTrans" cxnId="{CEB375A7-9CE3-4D76-A56C-05406D8F67F1}">
      <dgm:prSet/>
      <dgm:spPr/>
      <dgm:t>
        <a:bodyPr/>
        <a:lstStyle/>
        <a:p>
          <a:endParaRPr lang="es-PE"/>
        </a:p>
      </dgm:t>
    </dgm:pt>
    <dgm:pt modelId="{E0C113E2-2DA0-485E-830F-EBD04D73F7C1}" type="sibTrans" cxnId="{CEB375A7-9CE3-4D76-A56C-05406D8F67F1}">
      <dgm:prSet/>
      <dgm:spPr/>
      <dgm:t>
        <a:bodyPr/>
        <a:lstStyle/>
        <a:p>
          <a:endParaRPr lang="es-PE"/>
        </a:p>
      </dgm:t>
    </dgm:pt>
    <dgm:pt modelId="{7854E54E-CBDB-4453-A785-58C80A2BE12E}">
      <dgm:prSet/>
      <dgm:spPr/>
      <dgm:t>
        <a:bodyPr/>
        <a:lstStyle/>
        <a:p>
          <a:pPr rtl="0"/>
          <a:r>
            <a:rPr lang="es-PE"/>
            <a:t>Los proyectos son autorizados por el patrocinador, PMO ó Comité Ejecutivo del Portafolio.</a:t>
          </a:r>
        </a:p>
      </dgm:t>
    </dgm:pt>
    <dgm:pt modelId="{98AF66C0-AB8D-4A9C-8927-3D6C8415EF5B}" type="parTrans" cxnId="{323478D3-0B16-4057-BE72-E60C7CD79936}">
      <dgm:prSet/>
      <dgm:spPr/>
      <dgm:t>
        <a:bodyPr/>
        <a:lstStyle/>
        <a:p>
          <a:endParaRPr lang="es-PE"/>
        </a:p>
      </dgm:t>
    </dgm:pt>
    <dgm:pt modelId="{3E5A47E4-50A6-4823-842D-11ABE0346AE5}" type="sibTrans" cxnId="{323478D3-0B16-4057-BE72-E60C7CD79936}">
      <dgm:prSet/>
      <dgm:spPr/>
      <dgm:t>
        <a:bodyPr/>
        <a:lstStyle/>
        <a:p>
          <a:endParaRPr lang="es-PE"/>
        </a:p>
      </dgm:t>
    </dgm:pt>
    <dgm:pt modelId="{D9E4AD1E-8DB6-47E8-A831-64C8D63CE902}" type="pres">
      <dgm:prSet presAssocID="{F8D2896D-1DB9-482E-9704-55C1AA1D1772}" presName="linear" presStyleCnt="0">
        <dgm:presLayoutVars>
          <dgm:animLvl val="lvl"/>
          <dgm:resizeHandles val="exact"/>
        </dgm:presLayoutVars>
      </dgm:prSet>
      <dgm:spPr/>
    </dgm:pt>
    <dgm:pt modelId="{84AD69C7-1D51-4D84-A5F7-74DF9A087E3B}" type="pres">
      <dgm:prSet presAssocID="{ED47CC58-6DCB-4092-B728-8AC2D3532A8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EE99EFE-B461-4C2C-9959-E83A44AF826C}" type="pres">
      <dgm:prSet presAssocID="{ED47CC58-6DCB-4092-B728-8AC2D3532A8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9DBFE0C-BA58-4548-9327-3E38A48CD127}" srcId="{F8D2896D-1DB9-482E-9704-55C1AA1D1772}" destId="{ED47CC58-6DCB-4092-B728-8AC2D3532A88}" srcOrd="0" destOrd="0" parTransId="{5B93A817-08E6-4E33-97D9-AE4D13CA3C8B}" sibTransId="{F31D938E-1FFC-481C-8C40-49EA3B6FD933}"/>
    <dgm:cxn modelId="{1E00480E-3A07-4018-BDB9-62FE9439B4CC}" type="presOf" srcId="{7854E54E-CBDB-4453-A785-58C80A2BE12E}" destId="{9EE99EFE-B461-4C2C-9959-E83A44AF826C}" srcOrd="0" destOrd="3" presId="urn:microsoft.com/office/officeart/2005/8/layout/vList2"/>
    <dgm:cxn modelId="{20140B0F-7A88-4256-9FAA-8EED7A434C0F}" srcId="{ED47CC58-6DCB-4092-B728-8AC2D3532A88}" destId="{CBE0EC4F-1760-4F94-8FEF-8CAFA34C2561}" srcOrd="1" destOrd="0" parTransId="{87746955-EF35-4502-96C6-CDBE64A73C37}" sibTransId="{9C7B1957-5187-437E-92F9-8D9BD446C1B9}"/>
    <dgm:cxn modelId="{95A5FC2B-27D0-4EAF-B7B5-5F534DDD6AAA}" srcId="{ED47CC58-6DCB-4092-B728-8AC2D3532A88}" destId="{8CF42F34-F4F7-44D5-9CCF-8A472BC9864C}" srcOrd="0" destOrd="0" parTransId="{8E1404B8-D380-4847-BE7D-F816DE518B60}" sibTransId="{E95F1D90-2742-4037-9F7C-C5CB046AC843}"/>
    <dgm:cxn modelId="{DB8B8F3A-6ED8-49D4-9A49-55E5CEB8E7A0}" type="presOf" srcId="{8CF42F34-F4F7-44D5-9CCF-8A472BC9864C}" destId="{9EE99EFE-B461-4C2C-9959-E83A44AF826C}" srcOrd="0" destOrd="0" presId="urn:microsoft.com/office/officeart/2005/8/layout/vList2"/>
    <dgm:cxn modelId="{F1BF7B6E-EC31-46D4-99B0-6506D9517457}" type="presOf" srcId="{2F145404-EAE3-4AF0-985D-89296B662A2B}" destId="{9EE99EFE-B461-4C2C-9959-E83A44AF826C}" srcOrd="0" destOrd="2" presId="urn:microsoft.com/office/officeart/2005/8/layout/vList2"/>
    <dgm:cxn modelId="{51F511A3-72A8-40BE-9CCA-CBDD1387418F}" type="presOf" srcId="{ED47CC58-6DCB-4092-B728-8AC2D3532A88}" destId="{84AD69C7-1D51-4D84-A5F7-74DF9A087E3B}" srcOrd="0" destOrd="0" presId="urn:microsoft.com/office/officeart/2005/8/layout/vList2"/>
    <dgm:cxn modelId="{CEB375A7-9CE3-4D76-A56C-05406D8F67F1}" srcId="{ED47CC58-6DCB-4092-B728-8AC2D3532A88}" destId="{2F145404-EAE3-4AF0-985D-89296B662A2B}" srcOrd="2" destOrd="0" parTransId="{74688A3E-3D8F-4A89-B008-67B0A0A6A730}" sibTransId="{E0C113E2-2DA0-485E-830F-EBD04D73F7C1}"/>
    <dgm:cxn modelId="{1A7389A7-3D32-4A37-B614-57223F9CE5E5}" type="presOf" srcId="{F8D2896D-1DB9-482E-9704-55C1AA1D1772}" destId="{D9E4AD1E-8DB6-47E8-A831-64C8D63CE902}" srcOrd="0" destOrd="0" presId="urn:microsoft.com/office/officeart/2005/8/layout/vList2"/>
    <dgm:cxn modelId="{43F433CF-5336-4BCA-A9BC-3044C3241836}" type="presOf" srcId="{CBE0EC4F-1760-4F94-8FEF-8CAFA34C2561}" destId="{9EE99EFE-B461-4C2C-9959-E83A44AF826C}" srcOrd="0" destOrd="1" presId="urn:microsoft.com/office/officeart/2005/8/layout/vList2"/>
    <dgm:cxn modelId="{323478D3-0B16-4057-BE72-E60C7CD79936}" srcId="{ED47CC58-6DCB-4092-B728-8AC2D3532A88}" destId="{7854E54E-CBDB-4453-A785-58C80A2BE12E}" srcOrd="3" destOrd="0" parTransId="{98AF66C0-AB8D-4A9C-8927-3D6C8415EF5B}" sibTransId="{3E5A47E4-50A6-4823-842D-11ABE0346AE5}"/>
    <dgm:cxn modelId="{5A1F51CB-EA14-4224-BC6F-2D4275B79C82}" type="presParOf" srcId="{D9E4AD1E-8DB6-47E8-A831-64C8D63CE902}" destId="{84AD69C7-1D51-4D84-A5F7-74DF9A087E3B}" srcOrd="0" destOrd="0" presId="urn:microsoft.com/office/officeart/2005/8/layout/vList2"/>
    <dgm:cxn modelId="{D1603B3C-35AA-4A37-AC95-87EDBCA3212D}" type="presParOf" srcId="{D9E4AD1E-8DB6-47E8-A831-64C8D63CE902}" destId="{9EE99EFE-B461-4C2C-9959-E83A44AF82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6C9126-5EFE-472F-878E-CB2A65AE711C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E968A4B1-75F1-45C5-A0DA-0C41C0820F83}">
      <dgm:prSet/>
      <dgm:spPr/>
      <dgm:t>
        <a:bodyPr/>
        <a:lstStyle/>
        <a:p>
          <a:pPr rtl="0"/>
          <a:r>
            <a:rPr lang="es-PE" b="1" dirty="0"/>
            <a:t>Desarrollar el Plan de Dirección del Proyecto</a:t>
          </a:r>
          <a:endParaRPr lang="es-PE" dirty="0"/>
        </a:p>
      </dgm:t>
    </dgm:pt>
    <dgm:pt modelId="{A1F84BCF-0432-4FB8-8B12-59F4DDC4E5B8}" type="parTrans" cxnId="{4CEAD6ED-8CE3-4A58-A304-13A9CFFA05C6}">
      <dgm:prSet/>
      <dgm:spPr/>
      <dgm:t>
        <a:bodyPr/>
        <a:lstStyle/>
        <a:p>
          <a:endParaRPr lang="es-PE"/>
        </a:p>
      </dgm:t>
    </dgm:pt>
    <dgm:pt modelId="{A3F774A7-8A93-4E47-ADC5-C8ECF4A4CC08}" type="sibTrans" cxnId="{4CEAD6ED-8CE3-4A58-A304-13A9CFFA05C6}">
      <dgm:prSet/>
      <dgm:spPr/>
      <dgm:t>
        <a:bodyPr/>
        <a:lstStyle/>
        <a:p>
          <a:endParaRPr lang="es-PE"/>
        </a:p>
      </dgm:t>
    </dgm:pt>
    <dgm:pt modelId="{A4A1B1D3-E707-42C8-8774-D1CFA8BE68F6}">
      <dgm:prSet/>
      <dgm:spPr/>
      <dgm:t>
        <a:bodyPr/>
        <a:lstStyle/>
        <a:p>
          <a:pPr rtl="0"/>
          <a:r>
            <a:rPr lang="es-PE" b="0"/>
            <a:t>Es el proceso que consiste en documentar las acciones necesarias para definir, preparar, integrar y coordinar los planes subsidiarios.</a:t>
          </a:r>
          <a:endParaRPr lang="es-PE"/>
        </a:p>
      </dgm:t>
    </dgm:pt>
    <dgm:pt modelId="{5515504C-2187-45AB-89F2-87E95B5C6099}" type="parTrans" cxnId="{7FB8D13B-5FDD-4B7D-84AD-2E227CB8618B}">
      <dgm:prSet/>
      <dgm:spPr/>
      <dgm:t>
        <a:bodyPr/>
        <a:lstStyle/>
        <a:p>
          <a:endParaRPr lang="es-PE"/>
        </a:p>
      </dgm:t>
    </dgm:pt>
    <dgm:pt modelId="{AAA80A9C-A5F6-4850-8D1E-DDCC83485125}" type="sibTrans" cxnId="{7FB8D13B-5FDD-4B7D-84AD-2E227CB8618B}">
      <dgm:prSet/>
      <dgm:spPr/>
      <dgm:t>
        <a:bodyPr/>
        <a:lstStyle/>
        <a:p>
          <a:endParaRPr lang="es-PE"/>
        </a:p>
      </dgm:t>
    </dgm:pt>
    <dgm:pt modelId="{082AA89B-54C1-4BDA-9235-57E3717F212E}">
      <dgm:prSet/>
      <dgm:spPr/>
      <dgm:t>
        <a:bodyPr/>
        <a:lstStyle/>
        <a:p>
          <a:pPr rtl="0"/>
          <a:r>
            <a:rPr lang="es-PE" b="0"/>
            <a:t>El plan para la dirección del proyecto define la manera en que el proyecto se ejecuta, se monitorea, se controla y se cierra.</a:t>
          </a:r>
          <a:endParaRPr lang="es-PE"/>
        </a:p>
      </dgm:t>
    </dgm:pt>
    <dgm:pt modelId="{5B288EFB-C7B0-4B41-8B2A-410BDEE75DB9}" type="parTrans" cxnId="{9C0B336F-46D6-41FD-8736-AD33B08BBA55}">
      <dgm:prSet/>
      <dgm:spPr/>
      <dgm:t>
        <a:bodyPr/>
        <a:lstStyle/>
        <a:p>
          <a:endParaRPr lang="es-PE"/>
        </a:p>
      </dgm:t>
    </dgm:pt>
    <dgm:pt modelId="{5CB963DE-ADA0-4E85-A864-8334B94DD007}" type="sibTrans" cxnId="{9C0B336F-46D6-41FD-8736-AD33B08BBA55}">
      <dgm:prSet/>
      <dgm:spPr/>
      <dgm:t>
        <a:bodyPr/>
        <a:lstStyle/>
        <a:p>
          <a:endParaRPr lang="es-PE"/>
        </a:p>
      </dgm:t>
    </dgm:pt>
    <dgm:pt modelId="{303039E5-A405-4EEB-9889-1BEA7C6A6F1C}">
      <dgm:prSet/>
      <dgm:spPr/>
      <dgm:t>
        <a:bodyPr/>
        <a:lstStyle/>
        <a:p>
          <a:pPr rtl="0"/>
          <a:r>
            <a:rPr lang="es-PE" b="0"/>
            <a:t>El contenido del plan para la dirección del proyecto variará en función del área de aplicación y de la complejidad del proyecto.</a:t>
          </a:r>
          <a:endParaRPr lang="es-PE"/>
        </a:p>
      </dgm:t>
    </dgm:pt>
    <dgm:pt modelId="{4547259E-FBEA-4149-A3A6-42DC19220990}" type="parTrans" cxnId="{9FA23D01-39D3-4FCD-BE1B-6043A6B9845E}">
      <dgm:prSet/>
      <dgm:spPr/>
      <dgm:t>
        <a:bodyPr/>
        <a:lstStyle/>
        <a:p>
          <a:endParaRPr lang="es-PE"/>
        </a:p>
      </dgm:t>
    </dgm:pt>
    <dgm:pt modelId="{F5E54F69-C8F1-4FD3-8E7C-FB9F9D06F926}" type="sibTrans" cxnId="{9FA23D01-39D3-4FCD-BE1B-6043A6B9845E}">
      <dgm:prSet/>
      <dgm:spPr/>
      <dgm:t>
        <a:bodyPr/>
        <a:lstStyle/>
        <a:p>
          <a:endParaRPr lang="es-PE"/>
        </a:p>
      </dgm:t>
    </dgm:pt>
    <dgm:pt modelId="{EE96C3B7-333E-4340-BE33-FAD6508596AE}" type="pres">
      <dgm:prSet presAssocID="{D46C9126-5EFE-472F-878E-CB2A65AE711C}" presName="linear" presStyleCnt="0">
        <dgm:presLayoutVars>
          <dgm:animLvl val="lvl"/>
          <dgm:resizeHandles val="exact"/>
        </dgm:presLayoutVars>
      </dgm:prSet>
      <dgm:spPr/>
    </dgm:pt>
    <dgm:pt modelId="{57619C27-5A7B-433F-A7C2-367C939BED78}" type="pres">
      <dgm:prSet presAssocID="{E968A4B1-75F1-45C5-A0DA-0C41C0820F8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8269E48-96E8-49C1-9BE5-7B56395325A4}" type="pres">
      <dgm:prSet presAssocID="{E968A4B1-75F1-45C5-A0DA-0C41C0820F8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FA23D01-39D3-4FCD-BE1B-6043A6B9845E}" srcId="{E968A4B1-75F1-45C5-A0DA-0C41C0820F83}" destId="{303039E5-A405-4EEB-9889-1BEA7C6A6F1C}" srcOrd="2" destOrd="0" parTransId="{4547259E-FBEA-4149-A3A6-42DC19220990}" sibTransId="{F5E54F69-C8F1-4FD3-8E7C-FB9F9D06F926}"/>
    <dgm:cxn modelId="{9BFCC714-41CB-43D2-A30A-33DB517AF1FC}" type="presOf" srcId="{E968A4B1-75F1-45C5-A0DA-0C41C0820F83}" destId="{57619C27-5A7B-433F-A7C2-367C939BED78}" srcOrd="0" destOrd="0" presId="urn:microsoft.com/office/officeart/2005/8/layout/vList2"/>
    <dgm:cxn modelId="{7FB8D13B-5FDD-4B7D-84AD-2E227CB8618B}" srcId="{E968A4B1-75F1-45C5-A0DA-0C41C0820F83}" destId="{A4A1B1D3-E707-42C8-8774-D1CFA8BE68F6}" srcOrd="0" destOrd="0" parTransId="{5515504C-2187-45AB-89F2-87E95B5C6099}" sibTransId="{AAA80A9C-A5F6-4850-8D1E-DDCC83485125}"/>
    <dgm:cxn modelId="{9C0B336F-46D6-41FD-8736-AD33B08BBA55}" srcId="{E968A4B1-75F1-45C5-A0DA-0C41C0820F83}" destId="{082AA89B-54C1-4BDA-9235-57E3717F212E}" srcOrd="1" destOrd="0" parTransId="{5B288EFB-C7B0-4B41-8B2A-410BDEE75DB9}" sibTransId="{5CB963DE-ADA0-4E85-A864-8334B94DD007}"/>
    <dgm:cxn modelId="{9F98567F-6F7C-4E14-B764-772E82D95740}" type="presOf" srcId="{303039E5-A405-4EEB-9889-1BEA7C6A6F1C}" destId="{38269E48-96E8-49C1-9BE5-7B56395325A4}" srcOrd="0" destOrd="2" presId="urn:microsoft.com/office/officeart/2005/8/layout/vList2"/>
    <dgm:cxn modelId="{1E39B886-9E20-4957-9B18-62924DAE13CA}" type="presOf" srcId="{D46C9126-5EFE-472F-878E-CB2A65AE711C}" destId="{EE96C3B7-333E-4340-BE33-FAD6508596AE}" srcOrd="0" destOrd="0" presId="urn:microsoft.com/office/officeart/2005/8/layout/vList2"/>
    <dgm:cxn modelId="{94424BB7-5AF6-4E50-B432-42C1B90690B5}" type="presOf" srcId="{082AA89B-54C1-4BDA-9235-57E3717F212E}" destId="{38269E48-96E8-49C1-9BE5-7B56395325A4}" srcOrd="0" destOrd="1" presId="urn:microsoft.com/office/officeart/2005/8/layout/vList2"/>
    <dgm:cxn modelId="{4CEAD6ED-8CE3-4A58-A304-13A9CFFA05C6}" srcId="{D46C9126-5EFE-472F-878E-CB2A65AE711C}" destId="{E968A4B1-75F1-45C5-A0DA-0C41C0820F83}" srcOrd="0" destOrd="0" parTransId="{A1F84BCF-0432-4FB8-8B12-59F4DDC4E5B8}" sibTransId="{A3F774A7-8A93-4E47-ADC5-C8ECF4A4CC08}"/>
    <dgm:cxn modelId="{1BC7EEF1-3312-475B-9F20-7377C8AB9FE2}" type="presOf" srcId="{A4A1B1D3-E707-42C8-8774-D1CFA8BE68F6}" destId="{38269E48-96E8-49C1-9BE5-7B56395325A4}" srcOrd="0" destOrd="0" presId="urn:microsoft.com/office/officeart/2005/8/layout/vList2"/>
    <dgm:cxn modelId="{0ED44F62-88FF-46A3-B2DB-8CB8E12D6246}" type="presParOf" srcId="{EE96C3B7-333E-4340-BE33-FAD6508596AE}" destId="{57619C27-5A7B-433F-A7C2-367C939BED78}" srcOrd="0" destOrd="0" presId="urn:microsoft.com/office/officeart/2005/8/layout/vList2"/>
    <dgm:cxn modelId="{362F9242-0D6F-434D-ABA1-4996D2A36839}" type="presParOf" srcId="{EE96C3B7-333E-4340-BE33-FAD6508596AE}" destId="{38269E48-96E8-49C1-9BE5-7B56395325A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07878A-A80F-4E7C-95F8-C1280CB2B4D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BEF6432C-02E5-4541-A075-9129F9FD0AF8}">
      <dgm:prSet/>
      <dgm:spPr/>
      <dgm:t>
        <a:bodyPr/>
        <a:lstStyle/>
        <a:p>
          <a:pPr rtl="0"/>
          <a:r>
            <a:rPr lang="es-PE" b="1" dirty="0"/>
            <a:t>Dirigir y Gestionar la Ejecución del Proyecto</a:t>
          </a:r>
          <a:endParaRPr lang="es-PE" dirty="0"/>
        </a:p>
      </dgm:t>
    </dgm:pt>
    <dgm:pt modelId="{A8ACAD8D-6264-47A3-8A05-7E39A0C45162}" type="parTrans" cxnId="{6250143A-6063-43D7-BD76-ABF9097C11E9}">
      <dgm:prSet/>
      <dgm:spPr/>
      <dgm:t>
        <a:bodyPr/>
        <a:lstStyle/>
        <a:p>
          <a:endParaRPr lang="es-PE"/>
        </a:p>
      </dgm:t>
    </dgm:pt>
    <dgm:pt modelId="{04C07F4C-FF68-440B-8A30-EE373467D1BA}" type="sibTrans" cxnId="{6250143A-6063-43D7-BD76-ABF9097C11E9}">
      <dgm:prSet/>
      <dgm:spPr/>
      <dgm:t>
        <a:bodyPr/>
        <a:lstStyle/>
        <a:p>
          <a:endParaRPr lang="es-PE"/>
        </a:p>
      </dgm:t>
    </dgm:pt>
    <dgm:pt modelId="{AD82079E-E83E-45DD-8797-3F4FECEF8C1F}">
      <dgm:prSet/>
      <dgm:spPr/>
      <dgm:t>
        <a:bodyPr/>
        <a:lstStyle/>
        <a:p>
          <a:pPr rtl="0"/>
          <a:r>
            <a:rPr lang="es-PE" b="0"/>
            <a:t>Es el proceso que consiste en ejecutar el trabajo definido en el plan de dirección del proyecto, para lograr los objetivos del proyecto.</a:t>
          </a:r>
          <a:endParaRPr lang="es-PE"/>
        </a:p>
      </dgm:t>
    </dgm:pt>
    <dgm:pt modelId="{A133A718-5436-4D05-B502-E4C6AACF1217}" type="parTrans" cxnId="{23FBFC53-C497-4CC2-B784-8D9EFEBB163D}">
      <dgm:prSet/>
      <dgm:spPr/>
      <dgm:t>
        <a:bodyPr/>
        <a:lstStyle/>
        <a:p>
          <a:endParaRPr lang="es-PE"/>
        </a:p>
      </dgm:t>
    </dgm:pt>
    <dgm:pt modelId="{1EF84E17-653D-44CB-86C3-FC67C91B0E16}" type="sibTrans" cxnId="{23FBFC53-C497-4CC2-B784-8D9EFEBB163D}">
      <dgm:prSet/>
      <dgm:spPr/>
      <dgm:t>
        <a:bodyPr/>
        <a:lstStyle/>
        <a:p>
          <a:endParaRPr lang="es-PE"/>
        </a:p>
      </dgm:t>
    </dgm:pt>
    <dgm:pt modelId="{4055388B-FE07-4B46-B95C-9068BC9A81A8}">
      <dgm:prSet/>
      <dgm:spPr/>
      <dgm:t>
        <a:bodyPr/>
        <a:lstStyle/>
        <a:p>
          <a:pPr rtl="0"/>
          <a:r>
            <a:rPr lang="es-PE" b="0"/>
            <a:t>Actividades para este proceso:</a:t>
          </a:r>
          <a:endParaRPr lang="es-PE"/>
        </a:p>
      </dgm:t>
    </dgm:pt>
    <dgm:pt modelId="{30D88D97-615E-42BE-8F17-91937DC2640D}" type="parTrans" cxnId="{55ED1E84-B0A6-40E7-852D-100CFA51B913}">
      <dgm:prSet/>
      <dgm:spPr/>
      <dgm:t>
        <a:bodyPr/>
        <a:lstStyle/>
        <a:p>
          <a:endParaRPr lang="es-PE"/>
        </a:p>
      </dgm:t>
    </dgm:pt>
    <dgm:pt modelId="{0DBE13F7-8803-4803-8E9F-13FD1BB4DA2A}" type="sibTrans" cxnId="{55ED1E84-B0A6-40E7-852D-100CFA51B913}">
      <dgm:prSet/>
      <dgm:spPr/>
      <dgm:t>
        <a:bodyPr/>
        <a:lstStyle/>
        <a:p>
          <a:endParaRPr lang="es-PE"/>
        </a:p>
      </dgm:t>
    </dgm:pt>
    <dgm:pt modelId="{AE60D15E-E3AD-4F19-9E4B-89E9D9955BD3}">
      <dgm:prSet/>
      <dgm:spPr/>
      <dgm:t>
        <a:bodyPr/>
        <a:lstStyle/>
        <a:p>
          <a:pPr rtl="0"/>
          <a:r>
            <a:rPr lang="es-PE" i="1" dirty="0"/>
            <a:t>Realizar las actividades necesarias para cumplir con los requisitos del proyecto</a:t>
          </a:r>
          <a:endParaRPr lang="es-PE" dirty="0"/>
        </a:p>
      </dgm:t>
    </dgm:pt>
    <dgm:pt modelId="{0A19033C-C62D-4EE8-B938-5D892E92AD87}" type="parTrans" cxnId="{75D25AB7-0FD4-4FFE-A8F8-8A19671615D6}">
      <dgm:prSet/>
      <dgm:spPr/>
      <dgm:t>
        <a:bodyPr/>
        <a:lstStyle/>
        <a:p>
          <a:endParaRPr lang="es-PE"/>
        </a:p>
      </dgm:t>
    </dgm:pt>
    <dgm:pt modelId="{51505F25-0062-46FF-B31C-DA8778B0B224}" type="sibTrans" cxnId="{75D25AB7-0FD4-4FFE-A8F8-8A19671615D6}">
      <dgm:prSet/>
      <dgm:spPr/>
      <dgm:t>
        <a:bodyPr/>
        <a:lstStyle/>
        <a:p>
          <a:endParaRPr lang="es-PE"/>
        </a:p>
      </dgm:t>
    </dgm:pt>
    <dgm:pt modelId="{4CC70CFC-653C-461F-922B-19D5F8482AF2}">
      <dgm:prSet/>
      <dgm:spPr/>
      <dgm:t>
        <a:bodyPr/>
        <a:lstStyle/>
        <a:p>
          <a:pPr rtl="0"/>
          <a:r>
            <a:rPr lang="es-PE" i="1"/>
            <a:t>Crear los entregables del proyecto</a:t>
          </a:r>
          <a:endParaRPr lang="es-PE"/>
        </a:p>
      </dgm:t>
    </dgm:pt>
    <dgm:pt modelId="{F7BE2A67-93A1-4BDF-A005-5D421D8409DD}" type="parTrans" cxnId="{6D0BA614-4D41-44DD-A2EC-3ADCE5A90451}">
      <dgm:prSet/>
      <dgm:spPr/>
      <dgm:t>
        <a:bodyPr/>
        <a:lstStyle/>
        <a:p>
          <a:endParaRPr lang="es-PE"/>
        </a:p>
      </dgm:t>
    </dgm:pt>
    <dgm:pt modelId="{2675DCFE-C093-4CC0-93F1-8D7BEAF7CAA1}" type="sibTrans" cxnId="{6D0BA614-4D41-44DD-A2EC-3ADCE5A90451}">
      <dgm:prSet/>
      <dgm:spPr/>
      <dgm:t>
        <a:bodyPr/>
        <a:lstStyle/>
        <a:p>
          <a:endParaRPr lang="es-PE"/>
        </a:p>
      </dgm:t>
    </dgm:pt>
    <dgm:pt modelId="{ECF8DDB2-E8EF-4E64-9FDB-906DC58CD03C}">
      <dgm:prSet/>
      <dgm:spPr/>
      <dgm:t>
        <a:bodyPr/>
        <a:lstStyle/>
        <a:p>
          <a:pPr rtl="0"/>
          <a:r>
            <a:rPr lang="es-PE" i="1"/>
            <a:t>Reunir, capacitar y dirigir a los miembros del equipo asignado al proyecto</a:t>
          </a:r>
          <a:endParaRPr lang="es-PE"/>
        </a:p>
      </dgm:t>
    </dgm:pt>
    <dgm:pt modelId="{2B3389F8-2945-4B55-8446-04FBE38C89D0}" type="parTrans" cxnId="{A42B5F5B-B078-4B18-AAB0-3272C29E48DA}">
      <dgm:prSet/>
      <dgm:spPr/>
      <dgm:t>
        <a:bodyPr/>
        <a:lstStyle/>
        <a:p>
          <a:endParaRPr lang="es-PE"/>
        </a:p>
      </dgm:t>
    </dgm:pt>
    <dgm:pt modelId="{CFCACC6F-E11A-4FE4-952A-0A9D96DCD344}" type="sibTrans" cxnId="{A42B5F5B-B078-4B18-AAB0-3272C29E48DA}">
      <dgm:prSet/>
      <dgm:spPr/>
      <dgm:t>
        <a:bodyPr/>
        <a:lstStyle/>
        <a:p>
          <a:endParaRPr lang="es-PE"/>
        </a:p>
      </dgm:t>
    </dgm:pt>
    <dgm:pt modelId="{8BFBC087-517B-40C2-8D7A-C2C8EEDB690F}">
      <dgm:prSet/>
      <dgm:spPr/>
      <dgm:t>
        <a:bodyPr/>
        <a:lstStyle/>
        <a:p>
          <a:pPr rtl="0"/>
          <a:r>
            <a:rPr lang="es-PE" i="1"/>
            <a:t>Obtener, gestionar y utilizar los recursos, incluyendo materiales, herramientas, equipos e instalaciones, entre otros.</a:t>
          </a:r>
          <a:endParaRPr lang="es-PE"/>
        </a:p>
      </dgm:t>
    </dgm:pt>
    <dgm:pt modelId="{84B87FB1-E411-4D58-82B1-B4981F946D2B}" type="parTrans" cxnId="{BEE0B283-74E0-4A85-9B9F-E798FE1EA905}">
      <dgm:prSet/>
      <dgm:spPr/>
      <dgm:t>
        <a:bodyPr/>
        <a:lstStyle/>
        <a:p>
          <a:endParaRPr lang="es-PE"/>
        </a:p>
      </dgm:t>
    </dgm:pt>
    <dgm:pt modelId="{A1F67592-D290-40FB-809C-4A84E1E984A0}" type="sibTrans" cxnId="{BEE0B283-74E0-4A85-9B9F-E798FE1EA905}">
      <dgm:prSet/>
      <dgm:spPr/>
      <dgm:t>
        <a:bodyPr/>
        <a:lstStyle/>
        <a:p>
          <a:endParaRPr lang="es-PE"/>
        </a:p>
      </dgm:t>
    </dgm:pt>
    <dgm:pt modelId="{791B616F-77F4-4FA5-8687-80652F0FD87A}" type="pres">
      <dgm:prSet presAssocID="{B207878A-A80F-4E7C-95F8-C1280CB2B4D5}" presName="linear" presStyleCnt="0">
        <dgm:presLayoutVars>
          <dgm:animLvl val="lvl"/>
          <dgm:resizeHandles val="exact"/>
        </dgm:presLayoutVars>
      </dgm:prSet>
      <dgm:spPr/>
    </dgm:pt>
    <dgm:pt modelId="{7BD0AD81-55EB-430D-9C51-4DE0999AEE7D}" type="pres">
      <dgm:prSet presAssocID="{BEF6432C-02E5-4541-A075-9129F9FD0AF8}" presName="parentText" presStyleLbl="node1" presStyleIdx="0" presStyleCnt="1" custLinFactNeighborX="31860">
        <dgm:presLayoutVars>
          <dgm:chMax val="0"/>
          <dgm:bulletEnabled val="1"/>
        </dgm:presLayoutVars>
      </dgm:prSet>
      <dgm:spPr/>
    </dgm:pt>
    <dgm:pt modelId="{25079608-77F2-447B-B9DF-ECC660A9F614}" type="pres">
      <dgm:prSet presAssocID="{BEF6432C-02E5-4541-A075-9129F9FD0AF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9607713-95FB-439E-9116-F59F4CA4EA1F}" type="presOf" srcId="{AE60D15E-E3AD-4F19-9E4B-89E9D9955BD3}" destId="{25079608-77F2-447B-B9DF-ECC660A9F614}" srcOrd="0" destOrd="2" presId="urn:microsoft.com/office/officeart/2005/8/layout/vList2"/>
    <dgm:cxn modelId="{6D0BA614-4D41-44DD-A2EC-3ADCE5A90451}" srcId="{4055388B-FE07-4B46-B95C-9068BC9A81A8}" destId="{4CC70CFC-653C-461F-922B-19D5F8482AF2}" srcOrd="1" destOrd="0" parTransId="{F7BE2A67-93A1-4BDF-A005-5D421D8409DD}" sibTransId="{2675DCFE-C093-4CC0-93F1-8D7BEAF7CAA1}"/>
    <dgm:cxn modelId="{F7B73722-C69E-4F87-85DF-598FE6D5AB6D}" type="presOf" srcId="{ECF8DDB2-E8EF-4E64-9FDB-906DC58CD03C}" destId="{25079608-77F2-447B-B9DF-ECC660A9F614}" srcOrd="0" destOrd="4" presId="urn:microsoft.com/office/officeart/2005/8/layout/vList2"/>
    <dgm:cxn modelId="{6250143A-6063-43D7-BD76-ABF9097C11E9}" srcId="{B207878A-A80F-4E7C-95F8-C1280CB2B4D5}" destId="{BEF6432C-02E5-4541-A075-9129F9FD0AF8}" srcOrd="0" destOrd="0" parTransId="{A8ACAD8D-6264-47A3-8A05-7E39A0C45162}" sibTransId="{04C07F4C-FF68-440B-8A30-EE373467D1BA}"/>
    <dgm:cxn modelId="{5E9E7A3B-D1EC-40D3-871F-7F98714BB773}" type="presOf" srcId="{AD82079E-E83E-45DD-8797-3F4FECEF8C1F}" destId="{25079608-77F2-447B-B9DF-ECC660A9F614}" srcOrd="0" destOrd="0" presId="urn:microsoft.com/office/officeart/2005/8/layout/vList2"/>
    <dgm:cxn modelId="{A42B5F5B-B078-4B18-AAB0-3272C29E48DA}" srcId="{4055388B-FE07-4B46-B95C-9068BC9A81A8}" destId="{ECF8DDB2-E8EF-4E64-9FDB-906DC58CD03C}" srcOrd="2" destOrd="0" parTransId="{2B3389F8-2945-4B55-8446-04FBE38C89D0}" sibTransId="{CFCACC6F-E11A-4FE4-952A-0A9D96DCD344}"/>
    <dgm:cxn modelId="{40ADDA42-1810-411A-A25F-8F1C2AC00D4A}" type="presOf" srcId="{8BFBC087-517B-40C2-8D7A-C2C8EEDB690F}" destId="{25079608-77F2-447B-B9DF-ECC660A9F614}" srcOrd="0" destOrd="5" presId="urn:microsoft.com/office/officeart/2005/8/layout/vList2"/>
    <dgm:cxn modelId="{23FBFC53-C497-4CC2-B784-8D9EFEBB163D}" srcId="{BEF6432C-02E5-4541-A075-9129F9FD0AF8}" destId="{AD82079E-E83E-45DD-8797-3F4FECEF8C1F}" srcOrd="0" destOrd="0" parTransId="{A133A718-5436-4D05-B502-E4C6AACF1217}" sibTransId="{1EF84E17-653D-44CB-86C3-FC67C91B0E16}"/>
    <dgm:cxn modelId="{BEE0B283-74E0-4A85-9B9F-E798FE1EA905}" srcId="{4055388B-FE07-4B46-B95C-9068BC9A81A8}" destId="{8BFBC087-517B-40C2-8D7A-C2C8EEDB690F}" srcOrd="3" destOrd="0" parTransId="{84B87FB1-E411-4D58-82B1-B4981F946D2B}" sibTransId="{A1F67592-D290-40FB-809C-4A84E1E984A0}"/>
    <dgm:cxn modelId="{55ED1E84-B0A6-40E7-852D-100CFA51B913}" srcId="{BEF6432C-02E5-4541-A075-9129F9FD0AF8}" destId="{4055388B-FE07-4B46-B95C-9068BC9A81A8}" srcOrd="1" destOrd="0" parTransId="{30D88D97-615E-42BE-8F17-91937DC2640D}" sibTransId="{0DBE13F7-8803-4803-8E9F-13FD1BB4DA2A}"/>
    <dgm:cxn modelId="{16E24D8F-6B39-4FC9-930B-EA4349A335E6}" type="presOf" srcId="{4055388B-FE07-4B46-B95C-9068BC9A81A8}" destId="{25079608-77F2-447B-B9DF-ECC660A9F614}" srcOrd="0" destOrd="1" presId="urn:microsoft.com/office/officeart/2005/8/layout/vList2"/>
    <dgm:cxn modelId="{737AEAB0-BD70-40F9-A600-3FACE5B89BC8}" type="presOf" srcId="{BEF6432C-02E5-4541-A075-9129F9FD0AF8}" destId="{7BD0AD81-55EB-430D-9C51-4DE0999AEE7D}" srcOrd="0" destOrd="0" presId="urn:microsoft.com/office/officeart/2005/8/layout/vList2"/>
    <dgm:cxn modelId="{75D25AB7-0FD4-4FFE-A8F8-8A19671615D6}" srcId="{4055388B-FE07-4B46-B95C-9068BC9A81A8}" destId="{AE60D15E-E3AD-4F19-9E4B-89E9D9955BD3}" srcOrd="0" destOrd="0" parTransId="{0A19033C-C62D-4EE8-B938-5D892E92AD87}" sibTransId="{51505F25-0062-46FF-B31C-DA8778B0B224}"/>
    <dgm:cxn modelId="{792A30F6-D576-44EB-B8F0-93F8E8870860}" type="presOf" srcId="{B207878A-A80F-4E7C-95F8-C1280CB2B4D5}" destId="{791B616F-77F4-4FA5-8687-80652F0FD87A}" srcOrd="0" destOrd="0" presId="urn:microsoft.com/office/officeart/2005/8/layout/vList2"/>
    <dgm:cxn modelId="{5FEFF3FE-53D8-4CDD-BE5A-9F5BFC3C47ED}" type="presOf" srcId="{4CC70CFC-653C-461F-922B-19D5F8482AF2}" destId="{25079608-77F2-447B-B9DF-ECC660A9F614}" srcOrd="0" destOrd="3" presId="urn:microsoft.com/office/officeart/2005/8/layout/vList2"/>
    <dgm:cxn modelId="{7479B3E4-2AE2-43B1-A5EA-AC084F7CE18D}" type="presParOf" srcId="{791B616F-77F4-4FA5-8687-80652F0FD87A}" destId="{7BD0AD81-55EB-430D-9C51-4DE0999AEE7D}" srcOrd="0" destOrd="0" presId="urn:microsoft.com/office/officeart/2005/8/layout/vList2"/>
    <dgm:cxn modelId="{DD1C2986-7D02-4E0C-A160-1D516B444D8B}" type="presParOf" srcId="{791B616F-77F4-4FA5-8687-80652F0FD87A}" destId="{25079608-77F2-447B-B9DF-ECC660A9F61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07878A-A80F-4E7C-95F8-C1280CB2B4D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BEF6432C-02E5-4541-A075-9129F9FD0AF8}">
      <dgm:prSet/>
      <dgm:spPr/>
      <dgm:t>
        <a:bodyPr/>
        <a:lstStyle/>
        <a:p>
          <a:pPr rtl="0"/>
          <a:r>
            <a:rPr lang="es-PE" b="1" dirty="0"/>
            <a:t>Gestionar el conocimiento del Proyecto</a:t>
          </a:r>
          <a:endParaRPr lang="es-PE" dirty="0"/>
        </a:p>
      </dgm:t>
    </dgm:pt>
    <dgm:pt modelId="{A8ACAD8D-6264-47A3-8A05-7E39A0C45162}" type="parTrans" cxnId="{6250143A-6063-43D7-BD76-ABF9097C11E9}">
      <dgm:prSet/>
      <dgm:spPr/>
      <dgm:t>
        <a:bodyPr/>
        <a:lstStyle/>
        <a:p>
          <a:endParaRPr lang="es-PE"/>
        </a:p>
      </dgm:t>
    </dgm:pt>
    <dgm:pt modelId="{04C07F4C-FF68-440B-8A30-EE373467D1BA}" type="sibTrans" cxnId="{6250143A-6063-43D7-BD76-ABF9097C11E9}">
      <dgm:prSet/>
      <dgm:spPr/>
      <dgm:t>
        <a:bodyPr/>
        <a:lstStyle/>
        <a:p>
          <a:endParaRPr lang="es-PE"/>
        </a:p>
      </dgm:t>
    </dgm:pt>
    <dgm:pt modelId="{AD82079E-E83E-45DD-8797-3F4FECEF8C1F}">
      <dgm:prSet/>
      <dgm:spPr/>
      <dgm:t>
        <a:bodyPr/>
        <a:lstStyle/>
        <a:p>
          <a:pPr rtl="0"/>
          <a:r>
            <a:rPr lang="es-PE" b="0" dirty="0"/>
            <a:t>Es el proceso de utilizar el conocimiento existente y crear nuevo conocimiento para alcanzar los objetivos del proyecto y contribuir al aprendizaje organizacional</a:t>
          </a:r>
          <a:endParaRPr lang="es-PE" dirty="0"/>
        </a:p>
      </dgm:t>
    </dgm:pt>
    <dgm:pt modelId="{A133A718-5436-4D05-B502-E4C6AACF1217}" type="parTrans" cxnId="{23FBFC53-C497-4CC2-B784-8D9EFEBB163D}">
      <dgm:prSet/>
      <dgm:spPr/>
      <dgm:t>
        <a:bodyPr/>
        <a:lstStyle/>
        <a:p>
          <a:endParaRPr lang="es-PE"/>
        </a:p>
      </dgm:t>
    </dgm:pt>
    <dgm:pt modelId="{1EF84E17-653D-44CB-86C3-FC67C91B0E16}" type="sibTrans" cxnId="{23FBFC53-C497-4CC2-B784-8D9EFEBB163D}">
      <dgm:prSet/>
      <dgm:spPr/>
      <dgm:t>
        <a:bodyPr/>
        <a:lstStyle/>
        <a:p>
          <a:endParaRPr lang="es-PE"/>
        </a:p>
      </dgm:t>
    </dgm:pt>
    <dgm:pt modelId="{50B8BB70-6131-4BD9-8756-28ABE1457450}">
      <dgm:prSet/>
      <dgm:spPr/>
      <dgm:t>
        <a:bodyPr/>
        <a:lstStyle/>
        <a:p>
          <a:pPr rtl="0"/>
          <a:r>
            <a:rPr lang="es-PE" dirty="0"/>
            <a:t>Dos tipos de conocimiento;</a:t>
          </a:r>
        </a:p>
      </dgm:t>
    </dgm:pt>
    <dgm:pt modelId="{72F7227F-32A8-4D6D-83E3-9CB65CF53402}" type="parTrans" cxnId="{A47F9CC7-DCF4-41BC-80E6-4838CFE827BD}">
      <dgm:prSet/>
      <dgm:spPr/>
      <dgm:t>
        <a:bodyPr/>
        <a:lstStyle/>
        <a:p>
          <a:endParaRPr lang="es-PE"/>
        </a:p>
      </dgm:t>
    </dgm:pt>
    <dgm:pt modelId="{BAA3704E-4481-4968-92E6-D65C7C00F214}" type="sibTrans" cxnId="{A47F9CC7-DCF4-41BC-80E6-4838CFE827BD}">
      <dgm:prSet/>
      <dgm:spPr/>
      <dgm:t>
        <a:bodyPr/>
        <a:lstStyle/>
        <a:p>
          <a:endParaRPr lang="es-PE"/>
        </a:p>
      </dgm:t>
    </dgm:pt>
    <dgm:pt modelId="{DEDAB46F-E23D-4A12-AF87-23F6552B6258}">
      <dgm:prSet/>
      <dgm:spPr/>
      <dgm:t>
        <a:bodyPr/>
        <a:lstStyle/>
        <a:p>
          <a:pPr rtl="0"/>
          <a:r>
            <a:rPr lang="es-PE" dirty="0"/>
            <a:t>Explicito: fácil de identificar, codificar, guardar y compartir. Ejemplo: las palabras, imágenes, números.</a:t>
          </a:r>
        </a:p>
      </dgm:t>
    </dgm:pt>
    <dgm:pt modelId="{488294DB-2981-4756-8530-FAE9508C64AA}" type="parTrans" cxnId="{84A78AE7-B2AE-4350-93D7-E5E23BEAB57A}">
      <dgm:prSet/>
      <dgm:spPr/>
      <dgm:t>
        <a:bodyPr/>
        <a:lstStyle/>
        <a:p>
          <a:endParaRPr lang="es-PE"/>
        </a:p>
      </dgm:t>
    </dgm:pt>
    <dgm:pt modelId="{6FD16833-3077-4FFD-8338-B500031F6685}" type="sibTrans" cxnId="{84A78AE7-B2AE-4350-93D7-E5E23BEAB57A}">
      <dgm:prSet/>
      <dgm:spPr/>
      <dgm:t>
        <a:bodyPr/>
        <a:lstStyle/>
        <a:p>
          <a:endParaRPr lang="es-PE"/>
        </a:p>
      </dgm:t>
    </dgm:pt>
    <dgm:pt modelId="{AF78FF0F-B23E-41F7-B4EB-346DDF2B3143}">
      <dgm:prSet/>
      <dgm:spPr/>
      <dgm:t>
        <a:bodyPr/>
        <a:lstStyle/>
        <a:p>
          <a:pPr rtl="0"/>
          <a:r>
            <a:rPr lang="es-PE" dirty="0"/>
            <a:t>Tácitos: basados en la intuición, experiencias, creencias, valores, cultura y actitud.</a:t>
          </a:r>
        </a:p>
      </dgm:t>
    </dgm:pt>
    <dgm:pt modelId="{81273F32-A85D-4F5E-B063-929227A9FBF8}" type="parTrans" cxnId="{6FA32D0D-6992-4CD2-9AEF-613FCD947673}">
      <dgm:prSet/>
      <dgm:spPr/>
      <dgm:t>
        <a:bodyPr/>
        <a:lstStyle/>
        <a:p>
          <a:endParaRPr lang="es-PE"/>
        </a:p>
      </dgm:t>
    </dgm:pt>
    <dgm:pt modelId="{17CC8259-6DD6-43FA-B1B5-EA1C87FCF093}" type="sibTrans" cxnId="{6FA32D0D-6992-4CD2-9AEF-613FCD947673}">
      <dgm:prSet/>
      <dgm:spPr/>
      <dgm:t>
        <a:bodyPr/>
        <a:lstStyle/>
        <a:p>
          <a:endParaRPr lang="es-PE"/>
        </a:p>
      </dgm:t>
    </dgm:pt>
    <dgm:pt modelId="{791B616F-77F4-4FA5-8687-80652F0FD87A}" type="pres">
      <dgm:prSet presAssocID="{B207878A-A80F-4E7C-95F8-C1280CB2B4D5}" presName="linear" presStyleCnt="0">
        <dgm:presLayoutVars>
          <dgm:animLvl val="lvl"/>
          <dgm:resizeHandles val="exact"/>
        </dgm:presLayoutVars>
      </dgm:prSet>
      <dgm:spPr/>
    </dgm:pt>
    <dgm:pt modelId="{7BD0AD81-55EB-430D-9C51-4DE0999AEE7D}" type="pres">
      <dgm:prSet presAssocID="{BEF6432C-02E5-4541-A075-9129F9FD0AF8}" presName="parentText" presStyleLbl="node1" presStyleIdx="0" presStyleCnt="1" custLinFactNeighborX="31860">
        <dgm:presLayoutVars>
          <dgm:chMax val="0"/>
          <dgm:bulletEnabled val="1"/>
        </dgm:presLayoutVars>
      </dgm:prSet>
      <dgm:spPr/>
    </dgm:pt>
    <dgm:pt modelId="{25079608-77F2-447B-B9DF-ECC660A9F614}" type="pres">
      <dgm:prSet presAssocID="{BEF6432C-02E5-4541-A075-9129F9FD0AF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1FF3901-3E24-4267-8F5A-59C4E9C19ACC}" type="presOf" srcId="{50B8BB70-6131-4BD9-8756-28ABE1457450}" destId="{25079608-77F2-447B-B9DF-ECC660A9F614}" srcOrd="0" destOrd="1" presId="urn:microsoft.com/office/officeart/2005/8/layout/vList2"/>
    <dgm:cxn modelId="{6FA32D0D-6992-4CD2-9AEF-613FCD947673}" srcId="{BEF6432C-02E5-4541-A075-9129F9FD0AF8}" destId="{AF78FF0F-B23E-41F7-B4EB-346DDF2B3143}" srcOrd="3" destOrd="0" parTransId="{81273F32-A85D-4F5E-B063-929227A9FBF8}" sibTransId="{17CC8259-6DD6-43FA-B1B5-EA1C87FCF093}"/>
    <dgm:cxn modelId="{6250143A-6063-43D7-BD76-ABF9097C11E9}" srcId="{B207878A-A80F-4E7C-95F8-C1280CB2B4D5}" destId="{BEF6432C-02E5-4541-A075-9129F9FD0AF8}" srcOrd="0" destOrd="0" parTransId="{A8ACAD8D-6264-47A3-8A05-7E39A0C45162}" sibTransId="{04C07F4C-FF68-440B-8A30-EE373467D1BA}"/>
    <dgm:cxn modelId="{5E9E7A3B-D1EC-40D3-871F-7F98714BB773}" type="presOf" srcId="{AD82079E-E83E-45DD-8797-3F4FECEF8C1F}" destId="{25079608-77F2-447B-B9DF-ECC660A9F614}" srcOrd="0" destOrd="0" presId="urn:microsoft.com/office/officeart/2005/8/layout/vList2"/>
    <dgm:cxn modelId="{23FBFC53-C497-4CC2-B784-8D9EFEBB163D}" srcId="{BEF6432C-02E5-4541-A075-9129F9FD0AF8}" destId="{AD82079E-E83E-45DD-8797-3F4FECEF8C1F}" srcOrd="0" destOrd="0" parTransId="{A133A718-5436-4D05-B502-E4C6AACF1217}" sibTransId="{1EF84E17-653D-44CB-86C3-FC67C91B0E16}"/>
    <dgm:cxn modelId="{49D341A8-90BC-4EAE-8E5C-4C7EC7CD4B2E}" type="presOf" srcId="{DEDAB46F-E23D-4A12-AF87-23F6552B6258}" destId="{25079608-77F2-447B-B9DF-ECC660A9F614}" srcOrd="0" destOrd="2" presId="urn:microsoft.com/office/officeart/2005/8/layout/vList2"/>
    <dgm:cxn modelId="{737AEAB0-BD70-40F9-A600-3FACE5B89BC8}" type="presOf" srcId="{BEF6432C-02E5-4541-A075-9129F9FD0AF8}" destId="{7BD0AD81-55EB-430D-9C51-4DE0999AEE7D}" srcOrd="0" destOrd="0" presId="urn:microsoft.com/office/officeart/2005/8/layout/vList2"/>
    <dgm:cxn modelId="{A7BC61B8-5819-4DB5-BE07-988ACD46166F}" type="presOf" srcId="{AF78FF0F-B23E-41F7-B4EB-346DDF2B3143}" destId="{25079608-77F2-447B-B9DF-ECC660A9F614}" srcOrd="0" destOrd="3" presId="urn:microsoft.com/office/officeart/2005/8/layout/vList2"/>
    <dgm:cxn modelId="{A47F9CC7-DCF4-41BC-80E6-4838CFE827BD}" srcId="{BEF6432C-02E5-4541-A075-9129F9FD0AF8}" destId="{50B8BB70-6131-4BD9-8756-28ABE1457450}" srcOrd="1" destOrd="0" parTransId="{72F7227F-32A8-4D6D-83E3-9CB65CF53402}" sibTransId="{BAA3704E-4481-4968-92E6-D65C7C00F214}"/>
    <dgm:cxn modelId="{84A78AE7-B2AE-4350-93D7-E5E23BEAB57A}" srcId="{BEF6432C-02E5-4541-A075-9129F9FD0AF8}" destId="{DEDAB46F-E23D-4A12-AF87-23F6552B6258}" srcOrd="2" destOrd="0" parTransId="{488294DB-2981-4756-8530-FAE9508C64AA}" sibTransId="{6FD16833-3077-4FFD-8338-B500031F6685}"/>
    <dgm:cxn modelId="{792A30F6-D576-44EB-B8F0-93F8E8870860}" type="presOf" srcId="{B207878A-A80F-4E7C-95F8-C1280CB2B4D5}" destId="{791B616F-77F4-4FA5-8687-80652F0FD87A}" srcOrd="0" destOrd="0" presId="urn:microsoft.com/office/officeart/2005/8/layout/vList2"/>
    <dgm:cxn modelId="{7479B3E4-2AE2-43B1-A5EA-AC084F7CE18D}" type="presParOf" srcId="{791B616F-77F4-4FA5-8687-80652F0FD87A}" destId="{7BD0AD81-55EB-430D-9C51-4DE0999AEE7D}" srcOrd="0" destOrd="0" presId="urn:microsoft.com/office/officeart/2005/8/layout/vList2"/>
    <dgm:cxn modelId="{DD1C2986-7D02-4E0C-A160-1D516B444D8B}" type="presParOf" srcId="{791B616F-77F4-4FA5-8687-80652F0FD87A}" destId="{25079608-77F2-447B-B9DF-ECC660A9F61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0662CC6-BF03-4AFB-ADF0-0C45F2818EF3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A7F4C8BD-2F69-497B-85F8-1020C40D2968}">
      <dgm:prSet/>
      <dgm:spPr/>
      <dgm:t>
        <a:bodyPr/>
        <a:lstStyle/>
        <a:p>
          <a:pPr rtl="0"/>
          <a:r>
            <a:rPr lang="es-PE" b="1" dirty="0"/>
            <a:t>Monitorear y Controlar el Trabajo del Proyecto</a:t>
          </a:r>
          <a:endParaRPr lang="es-PE" dirty="0"/>
        </a:p>
      </dgm:t>
    </dgm:pt>
    <dgm:pt modelId="{DAA8C8CD-AF2B-4E70-8467-9BD506D1A052}" type="parTrans" cxnId="{9B65A400-E1B6-4982-B565-7E9CF0770976}">
      <dgm:prSet/>
      <dgm:spPr/>
      <dgm:t>
        <a:bodyPr/>
        <a:lstStyle/>
        <a:p>
          <a:endParaRPr lang="es-PE"/>
        </a:p>
      </dgm:t>
    </dgm:pt>
    <dgm:pt modelId="{D0B03421-4ED6-4005-A269-250F859C5E66}" type="sibTrans" cxnId="{9B65A400-E1B6-4982-B565-7E9CF0770976}">
      <dgm:prSet/>
      <dgm:spPr/>
      <dgm:t>
        <a:bodyPr/>
        <a:lstStyle/>
        <a:p>
          <a:endParaRPr lang="es-PE"/>
        </a:p>
      </dgm:t>
    </dgm:pt>
    <dgm:pt modelId="{2D945CE6-3DA2-4E8B-A963-A7D28F6EC7E6}">
      <dgm:prSet/>
      <dgm:spPr/>
      <dgm:t>
        <a:bodyPr/>
        <a:lstStyle/>
        <a:p>
          <a:pPr rtl="0"/>
          <a:r>
            <a:rPr lang="es-PE" dirty="0"/>
            <a:t>Es el proceso de seguimiento, revisión y presentación de informes de los progresos para alcanzar los objetivos de desempeño definidos en el plan de gestión del proyecto. </a:t>
          </a:r>
        </a:p>
      </dgm:t>
    </dgm:pt>
    <dgm:pt modelId="{65012656-3A71-4347-8F0D-43A00841169A}" type="parTrans" cxnId="{B499FC1F-ACD7-49E0-8EA2-A522780986C0}">
      <dgm:prSet/>
      <dgm:spPr/>
      <dgm:t>
        <a:bodyPr/>
        <a:lstStyle/>
        <a:p>
          <a:endParaRPr lang="es-PE"/>
        </a:p>
      </dgm:t>
    </dgm:pt>
    <dgm:pt modelId="{528538CD-3A1F-471A-9E15-8326B09894D5}" type="sibTrans" cxnId="{B499FC1F-ACD7-49E0-8EA2-A522780986C0}">
      <dgm:prSet/>
      <dgm:spPr/>
      <dgm:t>
        <a:bodyPr/>
        <a:lstStyle/>
        <a:p>
          <a:endParaRPr lang="es-PE"/>
        </a:p>
      </dgm:t>
    </dgm:pt>
    <dgm:pt modelId="{4CDE8FB4-A8E2-498E-B2F9-C67B95B54443}">
      <dgm:prSet/>
      <dgm:spPr/>
      <dgm:t>
        <a:bodyPr/>
        <a:lstStyle/>
        <a:p>
          <a:pPr rtl="0"/>
          <a:r>
            <a:rPr lang="es-PE"/>
            <a:t>La principal ventaja de este proceso es que permite a los interesados ​​entender el estado actual del proyecto, las medidas adoptadas, y el presupuesto, el calendario y el alcance.</a:t>
          </a:r>
        </a:p>
      </dgm:t>
    </dgm:pt>
    <dgm:pt modelId="{8894C04F-AA94-4465-AC19-D7E45975AAC5}" type="parTrans" cxnId="{3760B344-AE21-4A1A-96D3-198EF063202D}">
      <dgm:prSet/>
      <dgm:spPr/>
      <dgm:t>
        <a:bodyPr/>
        <a:lstStyle/>
        <a:p>
          <a:endParaRPr lang="es-PE"/>
        </a:p>
      </dgm:t>
    </dgm:pt>
    <dgm:pt modelId="{0BFDD8E6-9DA3-42A2-B3EA-A2128082929D}" type="sibTrans" cxnId="{3760B344-AE21-4A1A-96D3-198EF063202D}">
      <dgm:prSet/>
      <dgm:spPr/>
      <dgm:t>
        <a:bodyPr/>
        <a:lstStyle/>
        <a:p>
          <a:endParaRPr lang="es-PE"/>
        </a:p>
      </dgm:t>
    </dgm:pt>
    <dgm:pt modelId="{EE97A166-6CBF-4D49-8EF3-315F2C5E8A7C}">
      <dgm:prSet/>
      <dgm:spPr/>
      <dgm:t>
        <a:bodyPr/>
        <a:lstStyle/>
        <a:p>
          <a:pPr rtl="0"/>
          <a:r>
            <a:rPr lang="es-PE"/>
            <a:t>El monitoreo es un aspecto de la gestión de los proyectos realizados durante el proyecto. El monitoreo incluye el recojo, medición y difusión de información sobre el desempeño y la evaluación de las mediciones y las tendencias de mejoras en los procesos.</a:t>
          </a:r>
        </a:p>
      </dgm:t>
    </dgm:pt>
    <dgm:pt modelId="{3101D905-B85D-4EFF-82C9-E8D0B3BA2FE3}" type="parTrans" cxnId="{AA11C23C-7B75-4368-892C-4061935F0D7D}">
      <dgm:prSet/>
      <dgm:spPr/>
      <dgm:t>
        <a:bodyPr/>
        <a:lstStyle/>
        <a:p>
          <a:endParaRPr lang="es-PE"/>
        </a:p>
      </dgm:t>
    </dgm:pt>
    <dgm:pt modelId="{CA3BBE12-92B6-4F77-B19E-DCC902155275}" type="sibTrans" cxnId="{AA11C23C-7B75-4368-892C-4061935F0D7D}">
      <dgm:prSet/>
      <dgm:spPr/>
      <dgm:t>
        <a:bodyPr/>
        <a:lstStyle/>
        <a:p>
          <a:endParaRPr lang="es-PE"/>
        </a:p>
      </dgm:t>
    </dgm:pt>
    <dgm:pt modelId="{E5AAC98C-B2B2-46EF-87FD-6EA4F32400CE}" type="pres">
      <dgm:prSet presAssocID="{70662CC6-BF03-4AFB-ADF0-0C45F2818EF3}" presName="linear" presStyleCnt="0">
        <dgm:presLayoutVars>
          <dgm:animLvl val="lvl"/>
          <dgm:resizeHandles val="exact"/>
        </dgm:presLayoutVars>
      </dgm:prSet>
      <dgm:spPr/>
    </dgm:pt>
    <dgm:pt modelId="{46146F3D-AD60-48F6-962D-843A51A96504}" type="pres">
      <dgm:prSet presAssocID="{A7F4C8BD-2F69-497B-85F8-1020C40D296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4789927-E209-4BA3-ADD7-06B4544F879B}" type="pres">
      <dgm:prSet presAssocID="{A7F4C8BD-2F69-497B-85F8-1020C40D296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B65A400-E1B6-4982-B565-7E9CF0770976}" srcId="{70662CC6-BF03-4AFB-ADF0-0C45F2818EF3}" destId="{A7F4C8BD-2F69-497B-85F8-1020C40D2968}" srcOrd="0" destOrd="0" parTransId="{DAA8C8CD-AF2B-4E70-8467-9BD506D1A052}" sibTransId="{D0B03421-4ED6-4005-A269-250F859C5E66}"/>
    <dgm:cxn modelId="{D490490D-6FE3-451B-83BA-85E84FE89B8C}" type="presOf" srcId="{A7F4C8BD-2F69-497B-85F8-1020C40D2968}" destId="{46146F3D-AD60-48F6-962D-843A51A96504}" srcOrd="0" destOrd="0" presId="urn:microsoft.com/office/officeart/2005/8/layout/vList2"/>
    <dgm:cxn modelId="{BE4F6C1D-07C0-43EA-A14B-4B0E355CE3BE}" type="presOf" srcId="{2D945CE6-3DA2-4E8B-A963-A7D28F6EC7E6}" destId="{A4789927-E209-4BA3-ADD7-06B4544F879B}" srcOrd="0" destOrd="0" presId="urn:microsoft.com/office/officeart/2005/8/layout/vList2"/>
    <dgm:cxn modelId="{B499FC1F-ACD7-49E0-8EA2-A522780986C0}" srcId="{A7F4C8BD-2F69-497B-85F8-1020C40D2968}" destId="{2D945CE6-3DA2-4E8B-A963-A7D28F6EC7E6}" srcOrd="0" destOrd="0" parTransId="{65012656-3A71-4347-8F0D-43A00841169A}" sibTransId="{528538CD-3A1F-471A-9E15-8326B09894D5}"/>
    <dgm:cxn modelId="{AA11C23C-7B75-4368-892C-4061935F0D7D}" srcId="{A7F4C8BD-2F69-497B-85F8-1020C40D2968}" destId="{EE97A166-6CBF-4D49-8EF3-315F2C5E8A7C}" srcOrd="2" destOrd="0" parTransId="{3101D905-B85D-4EFF-82C9-E8D0B3BA2FE3}" sibTransId="{CA3BBE12-92B6-4F77-B19E-DCC902155275}"/>
    <dgm:cxn modelId="{5FFD3663-C0C1-45E8-B0E5-FC4DF5BEEDB3}" type="presOf" srcId="{4CDE8FB4-A8E2-498E-B2F9-C67B95B54443}" destId="{A4789927-E209-4BA3-ADD7-06B4544F879B}" srcOrd="0" destOrd="1" presId="urn:microsoft.com/office/officeart/2005/8/layout/vList2"/>
    <dgm:cxn modelId="{3760B344-AE21-4A1A-96D3-198EF063202D}" srcId="{A7F4C8BD-2F69-497B-85F8-1020C40D2968}" destId="{4CDE8FB4-A8E2-498E-B2F9-C67B95B54443}" srcOrd="1" destOrd="0" parTransId="{8894C04F-AA94-4465-AC19-D7E45975AAC5}" sibTransId="{0BFDD8E6-9DA3-42A2-B3EA-A2128082929D}"/>
    <dgm:cxn modelId="{D5E2A696-5964-4EE5-BC1D-E51F55B20910}" type="presOf" srcId="{EE97A166-6CBF-4D49-8EF3-315F2C5E8A7C}" destId="{A4789927-E209-4BA3-ADD7-06B4544F879B}" srcOrd="0" destOrd="2" presId="urn:microsoft.com/office/officeart/2005/8/layout/vList2"/>
    <dgm:cxn modelId="{EC5497D3-EC61-44EE-A8D7-305D52DAF61C}" type="presOf" srcId="{70662CC6-BF03-4AFB-ADF0-0C45F2818EF3}" destId="{E5AAC98C-B2B2-46EF-87FD-6EA4F32400CE}" srcOrd="0" destOrd="0" presId="urn:microsoft.com/office/officeart/2005/8/layout/vList2"/>
    <dgm:cxn modelId="{A5A959F7-5FF9-4C98-B6A2-0DD2A70B0236}" type="presParOf" srcId="{E5AAC98C-B2B2-46EF-87FD-6EA4F32400CE}" destId="{46146F3D-AD60-48F6-962D-843A51A96504}" srcOrd="0" destOrd="0" presId="urn:microsoft.com/office/officeart/2005/8/layout/vList2"/>
    <dgm:cxn modelId="{43795274-960F-4306-860E-DA18E5829586}" type="presParOf" srcId="{E5AAC98C-B2B2-46EF-87FD-6EA4F32400CE}" destId="{A4789927-E209-4BA3-ADD7-06B4544F879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7E700AE-B6B1-4BF8-8D4F-F0F0D5B7F7E0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3F884335-E6C7-4B86-BD32-C945B34E206F}">
      <dgm:prSet/>
      <dgm:spPr/>
      <dgm:t>
        <a:bodyPr/>
        <a:lstStyle/>
        <a:p>
          <a:pPr rtl="0"/>
          <a:r>
            <a:rPr lang="es-PE" b="1" dirty="0"/>
            <a:t>Realizar el Control Integrado de Cambios</a:t>
          </a:r>
          <a:endParaRPr lang="es-PE" dirty="0"/>
        </a:p>
      </dgm:t>
    </dgm:pt>
    <dgm:pt modelId="{9256F990-7B6D-4969-AD18-E30E3699EE7F}" type="parTrans" cxnId="{54A0348B-3B86-4174-B01E-1CA517B96893}">
      <dgm:prSet/>
      <dgm:spPr/>
      <dgm:t>
        <a:bodyPr/>
        <a:lstStyle/>
        <a:p>
          <a:endParaRPr lang="es-PE"/>
        </a:p>
      </dgm:t>
    </dgm:pt>
    <dgm:pt modelId="{1BAD4127-A84A-48FF-A108-F7833E2DD1E6}" type="sibTrans" cxnId="{54A0348B-3B86-4174-B01E-1CA517B96893}">
      <dgm:prSet/>
      <dgm:spPr/>
      <dgm:t>
        <a:bodyPr/>
        <a:lstStyle/>
        <a:p>
          <a:endParaRPr lang="es-PE"/>
        </a:p>
      </dgm:t>
    </dgm:pt>
    <dgm:pt modelId="{77EDE8A3-7AD1-4C50-81C3-C12BA664B4C6}">
      <dgm:prSet/>
      <dgm:spPr/>
      <dgm:t>
        <a:bodyPr/>
        <a:lstStyle/>
        <a:p>
          <a:pPr rtl="0"/>
          <a:r>
            <a:rPr lang="es-PE" b="0" dirty="0"/>
            <a:t>Es el proceso que consiste en revisar las solicitudes de cambio, aprobar cambios y gestionar cambios a los entregables, los activos de los procesos organizacionales, los documentos del proyecto y el Plan de Dirección del Proyecto</a:t>
          </a:r>
          <a:endParaRPr lang="es-PE" dirty="0"/>
        </a:p>
      </dgm:t>
    </dgm:pt>
    <dgm:pt modelId="{E797E32D-F4F2-4966-B03D-A3A298EBB4DC}" type="parTrans" cxnId="{08419132-BC17-4D5D-B623-B00936A907E7}">
      <dgm:prSet/>
      <dgm:spPr/>
      <dgm:t>
        <a:bodyPr/>
        <a:lstStyle/>
        <a:p>
          <a:endParaRPr lang="es-PE"/>
        </a:p>
      </dgm:t>
    </dgm:pt>
    <dgm:pt modelId="{8CB28044-A634-4ACA-99F5-9C940BCA885F}" type="sibTrans" cxnId="{08419132-BC17-4D5D-B623-B00936A907E7}">
      <dgm:prSet/>
      <dgm:spPr/>
      <dgm:t>
        <a:bodyPr/>
        <a:lstStyle/>
        <a:p>
          <a:endParaRPr lang="es-PE"/>
        </a:p>
      </dgm:t>
    </dgm:pt>
    <dgm:pt modelId="{E07FC1FB-8DD8-4ACC-AF1F-AFDC0D6678D2}">
      <dgm:prSet/>
      <dgm:spPr/>
      <dgm:t>
        <a:bodyPr/>
        <a:lstStyle/>
        <a:p>
          <a:pPr rtl="0"/>
          <a:r>
            <a:rPr lang="es-PE" b="0"/>
            <a:t>Interviene desde el inicio del proyecto hasta su terminación</a:t>
          </a:r>
          <a:endParaRPr lang="es-PE"/>
        </a:p>
      </dgm:t>
    </dgm:pt>
    <dgm:pt modelId="{40DDB6D3-F1EF-46C7-A990-6653C4542FD4}" type="parTrans" cxnId="{2AB3E3A9-D8D0-4CD5-B34D-595065D80932}">
      <dgm:prSet/>
      <dgm:spPr/>
      <dgm:t>
        <a:bodyPr/>
        <a:lstStyle/>
        <a:p>
          <a:endParaRPr lang="es-PE"/>
        </a:p>
      </dgm:t>
    </dgm:pt>
    <dgm:pt modelId="{B018B286-E14E-4849-B216-F74945C18F80}" type="sibTrans" cxnId="{2AB3E3A9-D8D0-4CD5-B34D-595065D80932}">
      <dgm:prSet/>
      <dgm:spPr/>
      <dgm:t>
        <a:bodyPr/>
        <a:lstStyle/>
        <a:p>
          <a:endParaRPr lang="es-PE"/>
        </a:p>
      </dgm:t>
    </dgm:pt>
    <dgm:pt modelId="{9B0238FB-0FFE-4093-9E37-40BDC248F7B1}" type="pres">
      <dgm:prSet presAssocID="{E7E700AE-B6B1-4BF8-8D4F-F0F0D5B7F7E0}" presName="linear" presStyleCnt="0">
        <dgm:presLayoutVars>
          <dgm:animLvl val="lvl"/>
          <dgm:resizeHandles val="exact"/>
        </dgm:presLayoutVars>
      </dgm:prSet>
      <dgm:spPr/>
    </dgm:pt>
    <dgm:pt modelId="{3214CBBA-6E46-4C08-802C-DBE2EFC6402B}" type="pres">
      <dgm:prSet presAssocID="{3F884335-E6C7-4B86-BD32-C945B34E206F}" presName="parentText" presStyleLbl="node1" presStyleIdx="0" presStyleCnt="1" custScaleY="41821">
        <dgm:presLayoutVars>
          <dgm:chMax val="0"/>
          <dgm:bulletEnabled val="1"/>
        </dgm:presLayoutVars>
      </dgm:prSet>
      <dgm:spPr/>
    </dgm:pt>
    <dgm:pt modelId="{7102B9EB-2BD1-443A-8F17-2AE45A9F5F69}" type="pres">
      <dgm:prSet presAssocID="{3F884335-E6C7-4B86-BD32-C945B34E206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8419132-BC17-4D5D-B623-B00936A907E7}" srcId="{3F884335-E6C7-4B86-BD32-C945B34E206F}" destId="{77EDE8A3-7AD1-4C50-81C3-C12BA664B4C6}" srcOrd="0" destOrd="0" parTransId="{E797E32D-F4F2-4966-B03D-A3A298EBB4DC}" sibTransId="{8CB28044-A634-4ACA-99F5-9C940BCA885F}"/>
    <dgm:cxn modelId="{83787D67-E27F-47E9-8C23-3D096DC41D30}" type="presOf" srcId="{3F884335-E6C7-4B86-BD32-C945B34E206F}" destId="{3214CBBA-6E46-4C08-802C-DBE2EFC6402B}" srcOrd="0" destOrd="0" presId="urn:microsoft.com/office/officeart/2005/8/layout/vList2"/>
    <dgm:cxn modelId="{54A0348B-3B86-4174-B01E-1CA517B96893}" srcId="{E7E700AE-B6B1-4BF8-8D4F-F0F0D5B7F7E0}" destId="{3F884335-E6C7-4B86-BD32-C945B34E206F}" srcOrd="0" destOrd="0" parTransId="{9256F990-7B6D-4969-AD18-E30E3699EE7F}" sibTransId="{1BAD4127-A84A-48FF-A108-F7833E2DD1E6}"/>
    <dgm:cxn modelId="{B77CCE94-648E-43BF-B699-D148B06EE51E}" type="presOf" srcId="{77EDE8A3-7AD1-4C50-81C3-C12BA664B4C6}" destId="{7102B9EB-2BD1-443A-8F17-2AE45A9F5F69}" srcOrd="0" destOrd="0" presId="urn:microsoft.com/office/officeart/2005/8/layout/vList2"/>
    <dgm:cxn modelId="{2AB3E3A9-D8D0-4CD5-B34D-595065D80932}" srcId="{3F884335-E6C7-4B86-BD32-C945B34E206F}" destId="{E07FC1FB-8DD8-4ACC-AF1F-AFDC0D6678D2}" srcOrd="1" destOrd="0" parTransId="{40DDB6D3-F1EF-46C7-A990-6653C4542FD4}" sibTransId="{B018B286-E14E-4849-B216-F74945C18F80}"/>
    <dgm:cxn modelId="{DA470DE9-0CED-41F2-95CC-7B469054F5AD}" type="presOf" srcId="{E7E700AE-B6B1-4BF8-8D4F-F0F0D5B7F7E0}" destId="{9B0238FB-0FFE-4093-9E37-40BDC248F7B1}" srcOrd="0" destOrd="0" presId="urn:microsoft.com/office/officeart/2005/8/layout/vList2"/>
    <dgm:cxn modelId="{6A074BF4-CEA2-48F5-9118-C031D5720052}" type="presOf" srcId="{E07FC1FB-8DD8-4ACC-AF1F-AFDC0D6678D2}" destId="{7102B9EB-2BD1-443A-8F17-2AE45A9F5F69}" srcOrd="0" destOrd="1" presId="urn:microsoft.com/office/officeart/2005/8/layout/vList2"/>
    <dgm:cxn modelId="{C9A31B4E-69A7-4212-A8F8-4FB6A4C4A4F9}" type="presParOf" srcId="{9B0238FB-0FFE-4093-9E37-40BDC248F7B1}" destId="{3214CBBA-6E46-4C08-802C-DBE2EFC6402B}" srcOrd="0" destOrd="0" presId="urn:microsoft.com/office/officeart/2005/8/layout/vList2"/>
    <dgm:cxn modelId="{688D79E8-FFCB-4D8D-9FBE-33DC539DD368}" type="presParOf" srcId="{9B0238FB-0FFE-4093-9E37-40BDC248F7B1}" destId="{7102B9EB-2BD1-443A-8F17-2AE45A9F5F6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681CF05-B022-4D7A-81CF-91E4DFD038A4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PE"/>
        </a:p>
      </dgm:t>
    </dgm:pt>
    <dgm:pt modelId="{D15B81CC-BB21-4787-9670-F57F11C4E418}">
      <dgm:prSet/>
      <dgm:spPr/>
      <dgm:t>
        <a:bodyPr/>
        <a:lstStyle/>
        <a:p>
          <a:pPr rtl="0"/>
          <a:r>
            <a:rPr lang="es-PE" b="1" dirty="0"/>
            <a:t>Cerrar el Proyecto o Fase</a:t>
          </a:r>
          <a:endParaRPr lang="es-PE" dirty="0"/>
        </a:p>
      </dgm:t>
    </dgm:pt>
    <dgm:pt modelId="{2F55AA3E-0829-4566-8261-926CDA4CFD11}" type="parTrans" cxnId="{B7F5968D-B8FF-4FD6-A0CD-E3CB2F03A008}">
      <dgm:prSet/>
      <dgm:spPr/>
      <dgm:t>
        <a:bodyPr/>
        <a:lstStyle/>
        <a:p>
          <a:endParaRPr lang="es-PE"/>
        </a:p>
      </dgm:t>
    </dgm:pt>
    <dgm:pt modelId="{DEEB1A50-1443-47AB-9F46-38CA37F84E48}" type="sibTrans" cxnId="{B7F5968D-B8FF-4FD6-A0CD-E3CB2F03A008}">
      <dgm:prSet/>
      <dgm:spPr/>
      <dgm:t>
        <a:bodyPr/>
        <a:lstStyle/>
        <a:p>
          <a:endParaRPr lang="es-PE"/>
        </a:p>
      </dgm:t>
    </dgm:pt>
    <dgm:pt modelId="{504A85BB-2866-41EE-A515-3B170DDE030D}">
      <dgm:prSet/>
      <dgm:spPr/>
      <dgm:t>
        <a:bodyPr/>
        <a:lstStyle/>
        <a:p>
          <a:pPr rtl="0"/>
          <a:r>
            <a:rPr lang="es-PE" b="0"/>
            <a:t>Es el proceso que consiste en finalizar todas las actividades en todos los Grupos de Procesos para formalmente terminar el proyecto o una fase del mismo.</a:t>
          </a:r>
          <a:endParaRPr lang="es-PE"/>
        </a:p>
      </dgm:t>
    </dgm:pt>
    <dgm:pt modelId="{77AE31AA-E150-4190-BECC-0A3B49181119}" type="parTrans" cxnId="{B6B96B62-E58D-4F8E-B279-CBD5C0700962}">
      <dgm:prSet/>
      <dgm:spPr/>
      <dgm:t>
        <a:bodyPr/>
        <a:lstStyle/>
        <a:p>
          <a:endParaRPr lang="es-PE"/>
        </a:p>
      </dgm:t>
    </dgm:pt>
    <dgm:pt modelId="{636EA95F-768B-4A72-A4ED-3161F20EC961}" type="sibTrans" cxnId="{B6B96B62-E58D-4F8E-B279-CBD5C0700962}">
      <dgm:prSet/>
      <dgm:spPr/>
      <dgm:t>
        <a:bodyPr/>
        <a:lstStyle/>
        <a:p>
          <a:endParaRPr lang="es-PE"/>
        </a:p>
      </dgm:t>
    </dgm:pt>
    <dgm:pt modelId="{4967E22B-D56A-4D9D-8182-FD596585DEF8}">
      <dgm:prSet/>
      <dgm:spPr/>
      <dgm:t>
        <a:bodyPr/>
        <a:lstStyle/>
        <a:p>
          <a:pPr rtl="0"/>
          <a:r>
            <a:rPr lang="es-PE" b="0" dirty="0"/>
            <a:t>Al cierre el director del proyecto revisará toda la información anterior procedente de los cierres de las fases previas.</a:t>
          </a:r>
          <a:endParaRPr lang="es-PE" dirty="0"/>
        </a:p>
      </dgm:t>
    </dgm:pt>
    <dgm:pt modelId="{84595059-5870-4DF6-B7F5-6C004F064CBE}" type="parTrans" cxnId="{9B887122-6FF8-4B60-8E2F-B356BADA55B7}">
      <dgm:prSet/>
      <dgm:spPr/>
      <dgm:t>
        <a:bodyPr/>
        <a:lstStyle/>
        <a:p>
          <a:endParaRPr lang="es-PE"/>
        </a:p>
      </dgm:t>
    </dgm:pt>
    <dgm:pt modelId="{589AFB62-164F-4BCC-AF9E-C82D02D11E77}" type="sibTrans" cxnId="{9B887122-6FF8-4B60-8E2F-B356BADA55B7}">
      <dgm:prSet/>
      <dgm:spPr/>
      <dgm:t>
        <a:bodyPr/>
        <a:lstStyle/>
        <a:p>
          <a:endParaRPr lang="es-PE"/>
        </a:p>
      </dgm:t>
    </dgm:pt>
    <dgm:pt modelId="{30BBA602-0285-4B8C-ABC6-662F7B4EE695}">
      <dgm:prSet/>
      <dgm:spPr/>
      <dgm:t>
        <a:bodyPr/>
        <a:lstStyle/>
        <a:p>
          <a:pPr rtl="0"/>
          <a:r>
            <a:rPr lang="es-PE" b="0"/>
            <a:t>Este proceso establece los procedimientos de análisis y documentación de las razones en caso que un proyecto se dé por terminado antes de su culminación.</a:t>
          </a:r>
          <a:endParaRPr lang="es-PE"/>
        </a:p>
      </dgm:t>
    </dgm:pt>
    <dgm:pt modelId="{F44C25E2-CDBF-4F8A-930C-90CBFF361318}" type="parTrans" cxnId="{AB6C13D1-43B3-4BED-9723-663B408870AE}">
      <dgm:prSet/>
      <dgm:spPr/>
      <dgm:t>
        <a:bodyPr/>
        <a:lstStyle/>
        <a:p>
          <a:endParaRPr lang="es-PE"/>
        </a:p>
      </dgm:t>
    </dgm:pt>
    <dgm:pt modelId="{198B1654-A49F-4CEB-966E-923EB621ABC4}" type="sibTrans" cxnId="{AB6C13D1-43B3-4BED-9723-663B408870AE}">
      <dgm:prSet/>
      <dgm:spPr/>
      <dgm:t>
        <a:bodyPr/>
        <a:lstStyle/>
        <a:p>
          <a:endParaRPr lang="es-PE"/>
        </a:p>
      </dgm:t>
    </dgm:pt>
    <dgm:pt modelId="{A2E5605B-C185-4BEF-90DE-3A5732FC8E6C}" type="pres">
      <dgm:prSet presAssocID="{7681CF05-B022-4D7A-81CF-91E4DFD038A4}" presName="linear" presStyleCnt="0">
        <dgm:presLayoutVars>
          <dgm:animLvl val="lvl"/>
          <dgm:resizeHandles val="exact"/>
        </dgm:presLayoutVars>
      </dgm:prSet>
      <dgm:spPr/>
    </dgm:pt>
    <dgm:pt modelId="{01FB2960-B9FE-486D-8C7B-415B9B26F9C0}" type="pres">
      <dgm:prSet presAssocID="{D15B81CC-BB21-4787-9670-F57F11C4E41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9458C24-7F62-462D-BA8C-E9F961B59BD6}" type="pres">
      <dgm:prSet presAssocID="{D15B81CC-BB21-4787-9670-F57F11C4E41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0714300-89F1-4B70-988A-3EF241504083}" type="presOf" srcId="{4967E22B-D56A-4D9D-8182-FD596585DEF8}" destId="{D9458C24-7F62-462D-BA8C-E9F961B59BD6}" srcOrd="0" destOrd="1" presId="urn:microsoft.com/office/officeart/2005/8/layout/vList2"/>
    <dgm:cxn modelId="{9B887122-6FF8-4B60-8E2F-B356BADA55B7}" srcId="{D15B81CC-BB21-4787-9670-F57F11C4E418}" destId="{4967E22B-D56A-4D9D-8182-FD596585DEF8}" srcOrd="1" destOrd="0" parTransId="{84595059-5870-4DF6-B7F5-6C004F064CBE}" sibTransId="{589AFB62-164F-4BCC-AF9E-C82D02D11E77}"/>
    <dgm:cxn modelId="{E745D02A-D705-468C-8FE1-073E049B949C}" type="presOf" srcId="{7681CF05-B022-4D7A-81CF-91E4DFD038A4}" destId="{A2E5605B-C185-4BEF-90DE-3A5732FC8E6C}" srcOrd="0" destOrd="0" presId="urn:microsoft.com/office/officeart/2005/8/layout/vList2"/>
    <dgm:cxn modelId="{B6B96B62-E58D-4F8E-B279-CBD5C0700962}" srcId="{D15B81CC-BB21-4787-9670-F57F11C4E418}" destId="{504A85BB-2866-41EE-A515-3B170DDE030D}" srcOrd="0" destOrd="0" parTransId="{77AE31AA-E150-4190-BECC-0A3B49181119}" sibTransId="{636EA95F-768B-4A72-A4ED-3161F20EC961}"/>
    <dgm:cxn modelId="{0D60C377-EF06-480F-BE83-A114FC4D8D06}" type="presOf" srcId="{D15B81CC-BB21-4787-9670-F57F11C4E418}" destId="{01FB2960-B9FE-486D-8C7B-415B9B26F9C0}" srcOrd="0" destOrd="0" presId="urn:microsoft.com/office/officeart/2005/8/layout/vList2"/>
    <dgm:cxn modelId="{B7F5968D-B8FF-4FD6-A0CD-E3CB2F03A008}" srcId="{7681CF05-B022-4D7A-81CF-91E4DFD038A4}" destId="{D15B81CC-BB21-4787-9670-F57F11C4E418}" srcOrd="0" destOrd="0" parTransId="{2F55AA3E-0829-4566-8261-926CDA4CFD11}" sibTransId="{DEEB1A50-1443-47AB-9F46-38CA37F84E48}"/>
    <dgm:cxn modelId="{AD56A4A3-1FC3-45AA-8479-DC946D3EC0F9}" type="presOf" srcId="{30BBA602-0285-4B8C-ABC6-662F7B4EE695}" destId="{D9458C24-7F62-462D-BA8C-E9F961B59BD6}" srcOrd="0" destOrd="2" presId="urn:microsoft.com/office/officeart/2005/8/layout/vList2"/>
    <dgm:cxn modelId="{25C992AA-27EF-4EA1-AB1B-47026DD6B23F}" type="presOf" srcId="{504A85BB-2866-41EE-A515-3B170DDE030D}" destId="{D9458C24-7F62-462D-BA8C-E9F961B59BD6}" srcOrd="0" destOrd="0" presId="urn:microsoft.com/office/officeart/2005/8/layout/vList2"/>
    <dgm:cxn modelId="{AB6C13D1-43B3-4BED-9723-663B408870AE}" srcId="{D15B81CC-BB21-4787-9670-F57F11C4E418}" destId="{30BBA602-0285-4B8C-ABC6-662F7B4EE695}" srcOrd="2" destOrd="0" parTransId="{F44C25E2-CDBF-4F8A-930C-90CBFF361318}" sibTransId="{198B1654-A49F-4CEB-966E-923EB621ABC4}"/>
    <dgm:cxn modelId="{3449E900-BFD5-4AC9-AFFB-57FB9541CA6F}" type="presParOf" srcId="{A2E5605B-C185-4BEF-90DE-3A5732FC8E6C}" destId="{01FB2960-B9FE-486D-8C7B-415B9B26F9C0}" srcOrd="0" destOrd="0" presId="urn:microsoft.com/office/officeart/2005/8/layout/vList2"/>
    <dgm:cxn modelId="{ABE80EF0-2E57-4CF5-BE84-DA3BD83EC6A6}" type="presParOf" srcId="{A2E5605B-C185-4BEF-90DE-3A5732FC8E6C}" destId="{D9458C24-7F62-462D-BA8C-E9F961B59BD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D69C7-1D51-4D84-A5F7-74DF9A087E3B}">
      <dsp:nvSpPr>
        <dsp:cNvPr id="0" name=""/>
        <dsp:cNvSpPr/>
      </dsp:nvSpPr>
      <dsp:spPr>
        <a:xfrm>
          <a:off x="0" y="54802"/>
          <a:ext cx="8229600" cy="7435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100" b="1" kern="1200" dirty="0"/>
            <a:t>Desarrollar el Acta de Constitución del Proyecto</a:t>
          </a:r>
          <a:endParaRPr lang="es-PE" sz="3100" kern="1200" dirty="0"/>
        </a:p>
      </dsp:txBody>
      <dsp:txXfrm>
        <a:off x="36296" y="91098"/>
        <a:ext cx="8157008" cy="670943"/>
      </dsp:txXfrm>
    </dsp:sp>
    <dsp:sp modelId="{9EE99EFE-B461-4C2C-9959-E83A44AF826C}">
      <dsp:nvSpPr>
        <dsp:cNvPr id="0" name=""/>
        <dsp:cNvSpPr/>
      </dsp:nvSpPr>
      <dsp:spPr>
        <a:xfrm>
          <a:off x="0" y="798337"/>
          <a:ext cx="8229600" cy="4042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9370" rIns="220472" bIns="3937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Desarrolla un documento que formalmente autoriza a un proyecto o fase y documenta los requisitos iniciales que satisfacen las necesidades y expectativas de los interesados (stakeholders).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El Project Charter confiere la autoridad al Director de Proyectos para aplicar los recursos de la organización a las actividades del proyecto.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Es emitida por un patrocinador (sponsor) externo a la organización del proyecto.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Los proyectos son autorizados por el patrocinador, PMO ó Comité Ejecutivo del Portafolio.</a:t>
          </a:r>
        </a:p>
      </dsp:txBody>
      <dsp:txXfrm>
        <a:off x="0" y="798337"/>
        <a:ext cx="8229600" cy="4042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619C27-5A7B-433F-A7C2-367C939BED78}">
      <dsp:nvSpPr>
        <dsp:cNvPr id="0" name=""/>
        <dsp:cNvSpPr/>
      </dsp:nvSpPr>
      <dsp:spPr>
        <a:xfrm>
          <a:off x="0" y="153078"/>
          <a:ext cx="9114693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300" b="1" kern="1200" dirty="0"/>
            <a:t>Desarrollar el Plan de Dirección del Proyecto</a:t>
          </a:r>
          <a:endParaRPr lang="es-PE" sz="3300" kern="1200" dirty="0"/>
        </a:p>
      </dsp:txBody>
      <dsp:txXfrm>
        <a:off x="38638" y="191716"/>
        <a:ext cx="9037417" cy="714229"/>
      </dsp:txXfrm>
    </dsp:sp>
    <dsp:sp modelId="{38269E48-96E8-49C1-9BE5-7B56395325A4}">
      <dsp:nvSpPr>
        <dsp:cNvPr id="0" name=""/>
        <dsp:cNvSpPr/>
      </dsp:nvSpPr>
      <dsp:spPr>
        <a:xfrm>
          <a:off x="0" y="944583"/>
          <a:ext cx="9114693" cy="3210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9392" tIns="41910" rIns="234696" bIns="41910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600" b="0" kern="1200"/>
            <a:t>Es el proceso que consiste en documentar las acciones necesarias para definir, preparar, integrar y coordinar los planes subsidiarios.</a:t>
          </a:r>
          <a:endParaRPr lang="es-PE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600" b="0" kern="1200"/>
            <a:t>El plan para la dirección del proyecto define la manera en que el proyecto se ejecuta, se monitorea, se controla y se cierra.</a:t>
          </a:r>
          <a:endParaRPr lang="es-PE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600" b="0" kern="1200"/>
            <a:t>El contenido del plan para la dirección del proyecto variará en función del área de aplicación y de la complejidad del proyecto.</a:t>
          </a:r>
          <a:endParaRPr lang="es-PE" sz="2600" kern="1200"/>
        </a:p>
      </dsp:txBody>
      <dsp:txXfrm>
        <a:off x="0" y="944583"/>
        <a:ext cx="9114693" cy="32105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D0AD81-55EB-430D-9C51-4DE0999AEE7D}">
      <dsp:nvSpPr>
        <dsp:cNvPr id="0" name=""/>
        <dsp:cNvSpPr/>
      </dsp:nvSpPr>
      <dsp:spPr>
        <a:xfrm>
          <a:off x="0" y="22599"/>
          <a:ext cx="7837488" cy="7195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000" b="1" kern="1200" dirty="0"/>
            <a:t>Dirigir y Gestionar la Ejecución del Proyecto</a:t>
          </a:r>
          <a:endParaRPr lang="es-PE" sz="3000" kern="1200" dirty="0"/>
        </a:p>
      </dsp:txBody>
      <dsp:txXfrm>
        <a:off x="35125" y="57724"/>
        <a:ext cx="7767238" cy="649299"/>
      </dsp:txXfrm>
    </dsp:sp>
    <dsp:sp modelId="{25079608-77F2-447B-B9DF-ECC660A9F614}">
      <dsp:nvSpPr>
        <dsp:cNvPr id="0" name=""/>
        <dsp:cNvSpPr/>
      </dsp:nvSpPr>
      <dsp:spPr>
        <a:xfrm>
          <a:off x="0" y="742149"/>
          <a:ext cx="7837488" cy="434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840" tIns="38100" rIns="213360" bIns="38100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b="0" kern="1200"/>
            <a:t>Es el proceso que consiste en ejecutar el trabajo definido en el plan de dirección del proyecto, para lograr los objetivos del proyecto.</a:t>
          </a:r>
          <a:endParaRPr lang="es-PE" sz="2300" kern="120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b="0" kern="1200"/>
            <a:t>Actividades para este proceso:</a:t>
          </a:r>
          <a:endParaRPr lang="es-PE" sz="2300" kern="1200"/>
        </a:p>
        <a:p>
          <a:pPr marL="457200" lvl="2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i="1" kern="1200" dirty="0"/>
            <a:t>Realizar las actividades necesarias para cumplir con los requisitos del proyecto</a:t>
          </a:r>
          <a:endParaRPr lang="es-PE" sz="2300" kern="1200" dirty="0"/>
        </a:p>
        <a:p>
          <a:pPr marL="457200" lvl="2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i="1" kern="1200"/>
            <a:t>Crear los entregables del proyecto</a:t>
          </a:r>
          <a:endParaRPr lang="es-PE" sz="2300" kern="1200"/>
        </a:p>
        <a:p>
          <a:pPr marL="457200" lvl="2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i="1" kern="1200"/>
            <a:t>Reunir, capacitar y dirigir a los miembros del equipo asignado al proyecto</a:t>
          </a:r>
          <a:endParaRPr lang="es-PE" sz="2300" kern="1200"/>
        </a:p>
        <a:p>
          <a:pPr marL="457200" lvl="2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300" i="1" kern="1200"/>
            <a:t>Obtener, gestionar y utilizar los recursos, incluyendo materiales, herramientas, equipos e instalaciones, entre otros.</a:t>
          </a:r>
          <a:endParaRPr lang="es-PE" sz="2300" kern="1200"/>
        </a:p>
      </dsp:txBody>
      <dsp:txXfrm>
        <a:off x="0" y="742149"/>
        <a:ext cx="7837488" cy="4347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D0AD81-55EB-430D-9C51-4DE0999AEE7D}">
      <dsp:nvSpPr>
        <dsp:cNvPr id="0" name=""/>
        <dsp:cNvSpPr/>
      </dsp:nvSpPr>
      <dsp:spPr>
        <a:xfrm>
          <a:off x="0" y="71312"/>
          <a:ext cx="7837488" cy="8394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500" b="1" kern="1200" dirty="0"/>
            <a:t>Gestionar el conocimiento del Proyecto</a:t>
          </a:r>
          <a:endParaRPr lang="es-PE" sz="3500" kern="1200" dirty="0"/>
        </a:p>
      </dsp:txBody>
      <dsp:txXfrm>
        <a:off x="40980" y="112292"/>
        <a:ext cx="7755528" cy="757514"/>
      </dsp:txXfrm>
    </dsp:sp>
    <dsp:sp modelId="{25079608-77F2-447B-B9DF-ECC660A9F614}">
      <dsp:nvSpPr>
        <dsp:cNvPr id="0" name=""/>
        <dsp:cNvSpPr/>
      </dsp:nvSpPr>
      <dsp:spPr>
        <a:xfrm>
          <a:off x="0" y="910787"/>
          <a:ext cx="7837488" cy="4129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840" tIns="44450" rIns="248920" bIns="44450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b="0" kern="1200" dirty="0"/>
            <a:t>Es el proceso de utilizar el conocimiento existente y crear nuevo conocimiento para alcanzar los objetivos del proyecto y contribuir al aprendizaje organizacional</a:t>
          </a:r>
          <a:endParaRPr lang="es-PE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kern="1200" dirty="0"/>
            <a:t>Dos tipos de conocimiento;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kern="1200" dirty="0"/>
            <a:t>Explicito: fácil de identificar, codificar, guardar y compartir. Ejemplo: las palabras, imágenes, números.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kern="1200" dirty="0"/>
            <a:t>Tácitos: basados en la intuición, experiencias, creencias, valores, cultura y actitud.</a:t>
          </a:r>
        </a:p>
      </dsp:txBody>
      <dsp:txXfrm>
        <a:off x="0" y="910787"/>
        <a:ext cx="7837488" cy="41296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146F3D-AD60-48F6-962D-843A51A96504}">
      <dsp:nvSpPr>
        <dsp:cNvPr id="0" name=""/>
        <dsp:cNvSpPr/>
      </dsp:nvSpPr>
      <dsp:spPr>
        <a:xfrm>
          <a:off x="0" y="191204"/>
          <a:ext cx="8927124" cy="7435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100" b="1" kern="1200" dirty="0"/>
            <a:t>Monitorear y Controlar el Trabajo del Proyecto</a:t>
          </a:r>
          <a:endParaRPr lang="es-PE" sz="3100" kern="1200" dirty="0"/>
        </a:p>
      </dsp:txBody>
      <dsp:txXfrm>
        <a:off x="36296" y="227500"/>
        <a:ext cx="8854532" cy="670943"/>
      </dsp:txXfrm>
    </dsp:sp>
    <dsp:sp modelId="{A4789927-E209-4BA3-ADD7-06B4544F879B}">
      <dsp:nvSpPr>
        <dsp:cNvPr id="0" name=""/>
        <dsp:cNvSpPr/>
      </dsp:nvSpPr>
      <dsp:spPr>
        <a:xfrm>
          <a:off x="0" y="934739"/>
          <a:ext cx="8927124" cy="3914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436" tIns="39370" rIns="220472" bIns="3937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 dirty="0"/>
            <a:t>Es el proceso de seguimiento, revisión y presentación de informes de los progresos para alcanzar los objetivos de desempeño definidos en el plan de gestión del proyecto. 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La principal ventaja de este proceso es que permite a los interesados ​​entender el estado actual del proyecto, las medidas adoptadas, y el presupuesto, el calendario y el alcance.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400" kern="1200"/>
            <a:t>El monitoreo es un aspecto de la gestión de los proyectos realizados durante el proyecto. El monitoreo incluye el recojo, medición y difusión de información sobre el desempeño y la evaluación de las mediciones y las tendencias de mejoras en los procesos.</a:t>
          </a:r>
        </a:p>
      </dsp:txBody>
      <dsp:txXfrm>
        <a:off x="0" y="934739"/>
        <a:ext cx="8927124" cy="39143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14CBBA-6E46-4C08-802C-DBE2EFC6402B}">
      <dsp:nvSpPr>
        <dsp:cNvPr id="0" name=""/>
        <dsp:cNvSpPr/>
      </dsp:nvSpPr>
      <dsp:spPr>
        <a:xfrm>
          <a:off x="0" y="24535"/>
          <a:ext cx="8921261" cy="79854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300" b="1" kern="1200" dirty="0"/>
            <a:t>Realizar el Control Integrado de Cambios</a:t>
          </a:r>
          <a:endParaRPr lang="es-PE" sz="3300" kern="1200" dirty="0"/>
        </a:p>
      </dsp:txBody>
      <dsp:txXfrm>
        <a:off x="38982" y="63517"/>
        <a:ext cx="8843297" cy="720582"/>
      </dsp:txXfrm>
    </dsp:sp>
    <dsp:sp modelId="{7102B9EB-2BD1-443A-8F17-2AE45A9F5F69}">
      <dsp:nvSpPr>
        <dsp:cNvPr id="0" name=""/>
        <dsp:cNvSpPr/>
      </dsp:nvSpPr>
      <dsp:spPr>
        <a:xfrm>
          <a:off x="0" y="823081"/>
          <a:ext cx="8921261" cy="437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250" tIns="41910" rIns="234696" bIns="41910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600" b="0" kern="1200" dirty="0"/>
            <a:t>Es el proceso que consiste en revisar las solicitudes de cambio, aprobar cambios y gestionar cambios a los entregables, los activos de los procesos organizacionales, los documentos del proyecto y el Plan de Dirección del Proyecto</a:t>
          </a:r>
          <a:endParaRPr lang="es-PE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600" b="0" kern="1200"/>
            <a:t>Interviene desde el inicio del proyecto hasta su terminación</a:t>
          </a:r>
          <a:endParaRPr lang="es-PE" sz="2600" kern="1200"/>
        </a:p>
      </dsp:txBody>
      <dsp:txXfrm>
        <a:off x="0" y="823081"/>
        <a:ext cx="8921261" cy="437184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B2960-B9FE-486D-8C7B-415B9B26F9C0}">
      <dsp:nvSpPr>
        <dsp:cNvPr id="0" name=""/>
        <dsp:cNvSpPr/>
      </dsp:nvSpPr>
      <dsp:spPr>
        <a:xfrm>
          <a:off x="0" y="217224"/>
          <a:ext cx="8669215" cy="8394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3500" b="1" kern="1200" dirty="0"/>
            <a:t>Cerrar el Proyecto o Fase</a:t>
          </a:r>
          <a:endParaRPr lang="es-PE" sz="3500" kern="1200" dirty="0"/>
        </a:p>
      </dsp:txBody>
      <dsp:txXfrm>
        <a:off x="40980" y="258204"/>
        <a:ext cx="8587255" cy="757514"/>
      </dsp:txXfrm>
    </dsp:sp>
    <dsp:sp modelId="{D9458C24-7F62-462D-BA8C-E9F961B59BD6}">
      <dsp:nvSpPr>
        <dsp:cNvPr id="0" name=""/>
        <dsp:cNvSpPr/>
      </dsp:nvSpPr>
      <dsp:spPr>
        <a:xfrm>
          <a:off x="0" y="1056699"/>
          <a:ext cx="8669215" cy="3694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5248" tIns="44450" rIns="248920" bIns="44450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b="0" kern="1200"/>
            <a:t>Es el proceso que consiste en finalizar todas las actividades en todos los Grupos de Procesos para formalmente terminar el proyecto o una fase del mismo.</a:t>
          </a:r>
          <a:endParaRPr lang="es-PE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b="0" kern="1200" dirty="0"/>
            <a:t>Al cierre el director del proyecto revisará toda la información anterior procedente de los cierres de las fases previas.</a:t>
          </a:r>
          <a:endParaRPr lang="es-PE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PE" sz="2700" b="0" kern="1200"/>
            <a:t>Este proceso establece los procedimientos de análisis y documentación de las razones en caso que un proyecto se dé por terminado antes de su culminación.</a:t>
          </a:r>
          <a:endParaRPr lang="es-PE" sz="2700" kern="1200"/>
        </a:p>
      </dsp:txBody>
      <dsp:txXfrm>
        <a:off x="0" y="1056699"/>
        <a:ext cx="8669215" cy="3694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1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19.png"/><Relationship Id="rId12" Type="http://schemas.openxmlformats.org/officeDocument/2006/relationships/image" Target="../media/image24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2.jpeg"/><Relationship Id="rId10" Type="http://schemas.openxmlformats.org/officeDocument/2006/relationships/image" Target="../media/image22.png"/><Relationship Id="rId4" Type="http://schemas.openxmlformats.org/officeDocument/2006/relationships/image" Target="../media/image11.jpe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9.png"/><Relationship Id="rId7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11" Type="http://schemas.openxmlformats.org/officeDocument/2006/relationships/image" Target="../media/image11.jpe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2.jpe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9.png"/><Relationship Id="rId3" Type="http://schemas.openxmlformats.org/officeDocument/2006/relationships/image" Target="../media/image25.jpeg"/><Relationship Id="rId7" Type="http://schemas.openxmlformats.org/officeDocument/2006/relationships/image" Target="../media/image19.png"/><Relationship Id="rId12" Type="http://schemas.openxmlformats.org/officeDocument/2006/relationships/image" Target="../media/image28.jpeg"/><Relationship Id="rId2" Type="http://schemas.openxmlformats.org/officeDocument/2006/relationships/image" Target="../media/image8.pn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11" Type="http://schemas.openxmlformats.org/officeDocument/2006/relationships/image" Target="../media/image27.png"/><Relationship Id="rId5" Type="http://schemas.openxmlformats.org/officeDocument/2006/relationships/image" Target="../media/image12.jpeg"/><Relationship Id="rId15" Type="http://schemas.openxmlformats.org/officeDocument/2006/relationships/image" Target="../media/image31.jpeg"/><Relationship Id="rId10" Type="http://schemas.openxmlformats.org/officeDocument/2006/relationships/image" Target="../media/image26.png"/><Relationship Id="rId4" Type="http://schemas.openxmlformats.org/officeDocument/2006/relationships/image" Target="../media/image11.jpeg"/><Relationship Id="rId9" Type="http://schemas.openxmlformats.org/officeDocument/2006/relationships/image" Target="../media/image22.png"/><Relationship Id="rId1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5.jpeg"/><Relationship Id="rId7" Type="http://schemas.openxmlformats.org/officeDocument/2006/relationships/image" Target="../media/image20.png"/><Relationship Id="rId12" Type="http://schemas.openxmlformats.org/officeDocument/2006/relationships/image" Target="../media/image3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11" Type="http://schemas.openxmlformats.org/officeDocument/2006/relationships/image" Target="../media/image33.png"/><Relationship Id="rId5" Type="http://schemas.openxmlformats.org/officeDocument/2006/relationships/image" Target="../media/image12.jpeg"/><Relationship Id="rId10" Type="http://schemas.openxmlformats.org/officeDocument/2006/relationships/image" Target="../media/image32.png"/><Relationship Id="rId4" Type="http://schemas.openxmlformats.org/officeDocument/2006/relationships/image" Target="../media/image11.jpeg"/><Relationship Id="rId9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35.jpeg"/><Relationship Id="rId7" Type="http://schemas.openxmlformats.org/officeDocument/2006/relationships/image" Target="../media/image3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jpeg"/><Relationship Id="rId5" Type="http://schemas.openxmlformats.org/officeDocument/2006/relationships/image" Target="../media/image18.png"/><Relationship Id="rId4" Type="http://schemas.openxmlformats.org/officeDocument/2006/relationships/image" Target="../media/image12.jpeg"/><Relationship Id="rId9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2: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Gestión de la Integración del Proyecto:</a:t>
            </a:r>
          </a:p>
          <a:p>
            <a:pPr marL="0" indent="0">
              <a:buNone/>
            </a:pP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Escuela de:  Tecnologías de la información </a:t>
            </a:r>
            <a:endParaRPr lang="es-PE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51DEE6-95A1-49FA-BE69-913F951090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PE" dirty="0"/>
              <a:t>Desarrollar el Plan de Dirección del Proyecto</a:t>
            </a:r>
          </a:p>
          <a:p>
            <a:r>
              <a:rPr lang="es-PE" altLang="es-PE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3F4C71-3321-4DA9-85CC-D269B3E84B7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A42FE47-B000-4764-AC58-4954D8799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1642" y="3406409"/>
            <a:ext cx="2724150" cy="19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96C7A1B-2C11-404A-9F2B-F0DD30FB9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5203093" y="2312621"/>
            <a:ext cx="887413" cy="90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17 CuadroTexto">
            <a:extLst>
              <a:ext uri="{FF2B5EF4-FFF2-40B4-BE49-F238E27FC236}">
                <a16:creationId xmlns:a16="http://schemas.microsoft.com/office/drawing/2014/main" id="{1544503F-8785-4DBC-BF97-0D49BBAF4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0506" y="2415809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8" name="18 CuadroTexto">
            <a:extLst>
              <a:ext uri="{FF2B5EF4-FFF2-40B4-BE49-F238E27FC236}">
                <a16:creationId xmlns:a16="http://schemas.microsoft.com/office/drawing/2014/main" id="{A5BDF612-C630-4887-8C4A-9D1171B8C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4442" y="4811347"/>
            <a:ext cx="13668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sp>
        <p:nvSpPr>
          <p:cNvPr id="9" name="19 Flecha derecha">
            <a:extLst>
              <a:ext uri="{FF2B5EF4-FFF2-40B4-BE49-F238E27FC236}">
                <a16:creationId xmlns:a16="http://schemas.microsoft.com/office/drawing/2014/main" id="{E10FD8E1-B9D7-45A3-A8D8-05ED5A4A1F71}"/>
              </a:ext>
            </a:extLst>
          </p:cNvPr>
          <p:cNvSpPr/>
          <p:nvPr/>
        </p:nvSpPr>
        <p:spPr>
          <a:xfrm>
            <a:off x="4518525" y="4223141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10" name="20 Flecha derecha">
            <a:extLst>
              <a:ext uri="{FF2B5EF4-FFF2-40B4-BE49-F238E27FC236}">
                <a16:creationId xmlns:a16="http://schemas.microsoft.com/office/drawing/2014/main" id="{FFB8B67A-2B17-4912-8E48-FDE898AD5D28}"/>
              </a:ext>
            </a:extLst>
          </p:cNvPr>
          <p:cNvSpPr/>
          <p:nvPr/>
        </p:nvSpPr>
        <p:spPr>
          <a:xfrm>
            <a:off x="7764112" y="4147448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pic>
        <p:nvPicPr>
          <p:cNvPr id="11" name="Picture 8" descr="stock photo : Factory with solar panels 3d illustration">
            <a:extLst>
              <a:ext uri="{FF2B5EF4-FFF2-40B4-BE49-F238E27FC236}">
                <a16:creationId xmlns:a16="http://schemas.microsoft.com/office/drawing/2014/main" id="{2C10777A-DB24-4755-AB24-0229FEA77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206" y="4851035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22 CuadroTexto">
            <a:extLst>
              <a:ext uri="{FF2B5EF4-FFF2-40B4-BE49-F238E27FC236}">
                <a16:creationId xmlns:a16="http://schemas.microsoft.com/office/drawing/2014/main" id="{36DA9C25-534B-473C-AA70-FC048D555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0281" y="4906597"/>
            <a:ext cx="13985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Factores Ambientales de la Empresa</a:t>
            </a:r>
          </a:p>
        </p:txBody>
      </p:sp>
      <p:pic>
        <p:nvPicPr>
          <p:cNvPr id="13" name="Picture 10" descr="stock vector : folder with documents">
            <a:extLst>
              <a:ext uri="{FF2B5EF4-FFF2-40B4-BE49-F238E27FC236}">
                <a16:creationId xmlns:a16="http://schemas.microsoft.com/office/drawing/2014/main" id="{42FEF12D-FB4D-433D-A6D2-890455E5E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2212242" y="5703521"/>
            <a:ext cx="87788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24 CuadroTexto">
            <a:extLst>
              <a:ext uri="{FF2B5EF4-FFF2-40B4-BE49-F238E27FC236}">
                <a16:creationId xmlns:a16="http://schemas.microsoft.com/office/drawing/2014/main" id="{DDB24803-0922-4472-A8BC-37D6FEEC13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6792" y="5719397"/>
            <a:ext cx="13985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014A4274-5D55-4ED0-836F-2404539A2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393" y="2058621"/>
            <a:ext cx="1311275" cy="1163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27 CuadroTexto">
            <a:extLst>
              <a:ext uri="{FF2B5EF4-FFF2-40B4-BE49-F238E27FC236}">
                <a16:creationId xmlns:a16="http://schemas.microsoft.com/office/drawing/2014/main" id="{E557833F-DD45-4C54-A348-B2D552240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6656" y="2453909"/>
            <a:ext cx="12017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de Facilitación</a:t>
            </a:r>
          </a:p>
        </p:txBody>
      </p:sp>
      <p:sp>
        <p:nvSpPr>
          <p:cNvPr id="17" name="36 CuadroTexto">
            <a:extLst>
              <a:ext uri="{FF2B5EF4-FFF2-40B4-BE49-F238E27FC236}">
                <a16:creationId xmlns:a16="http://schemas.microsoft.com/office/drawing/2014/main" id="{38B3B40B-A24C-4AD3-93CB-2D4DDC1D24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0456" y="3115897"/>
            <a:ext cx="13684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Acta de Constitución del Proyecto</a:t>
            </a:r>
          </a:p>
        </p:txBody>
      </p:sp>
      <p:pic>
        <p:nvPicPr>
          <p:cNvPr id="18" name="Picture 8">
            <a:extLst>
              <a:ext uri="{FF2B5EF4-FFF2-40B4-BE49-F238E27FC236}">
                <a16:creationId xmlns:a16="http://schemas.microsoft.com/office/drawing/2014/main" id="{3B14BB5A-FDC7-45EC-80CB-ADD3DD644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606" y="2942860"/>
            <a:ext cx="674687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3">
            <a:extLst>
              <a:ext uri="{FF2B5EF4-FFF2-40B4-BE49-F238E27FC236}">
                <a16:creationId xmlns:a16="http://schemas.microsoft.com/office/drawing/2014/main" id="{AF1D3F45-EA8C-453D-A98F-BF77EE8B0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330" y="3755659"/>
            <a:ext cx="1001712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38 CuadroTexto">
            <a:extLst>
              <a:ext uri="{FF2B5EF4-FFF2-40B4-BE49-F238E27FC236}">
                <a16:creationId xmlns:a16="http://schemas.microsoft.com/office/drawing/2014/main" id="{D96DACAE-0A38-4807-917B-E51780050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4256" y="3946159"/>
            <a:ext cx="13668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Salidas de los otros procesos de planificación</a:t>
            </a:r>
          </a:p>
        </p:txBody>
      </p:sp>
      <p:pic>
        <p:nvPicPr>
          <p:cNvPr id="21" name="Picture 8">
            <a:extLst>
              <a:ext uri="{FF2B5EF4-FFF2-40B4-BE49-F238E27FC236}">
                <a16:creationId xmlns:a16="http://schemas.microsoft.com/office/drawing/2014/main" id="{458F521C-BBD3-4EDA-8851-53A186393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180" y="3927109"/>
            <a:ext cx="106521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2570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2F9033-38FF-43C8-8E22-27B458740F4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A74E4F1C-5342-48E2-B1DA-4AD800129E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0360972"/>
              </p:ext>
            </p:extLst>
          </p:nvPr>
        </p:nvGraphicFramePr>
        <p:xfrm>
          <a:off x="2039816" y="946882"/>
          <a:ext cx="7837488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8854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83DC37-0FBF-4528-9FA3-C1EECE91A1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PE" dirty="0"/>
              <a:t>Dirigir y Gestionar la Ejecución del Proyecto</a:t>
            </a:r>
          </a:p>
          <a:p>
            <a:r>
              <a:rPr lang="es-PE" dirty="0"/>
              <a:t>Mapa del proceso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E3EF07-77C3-4604-8FD6-A8FB393B269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D1B203C-0B5D-4C2F-9364-A2F7CAB8B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290" y="3283074"/>
            <a:ext cx="2724150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F696505-1958-4421-BCB3-913828AC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720615" y="2092449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430 CuadroTexto">
            <a:extLst>
              <a:ext uri="{FF2B5EF4-FFF2-40B4-BE49-F238E27FC236}">
                <a16:creationId xmlns:a16="http://schemas.microsoft.com/office/drawing/2014/main" id="{19E30E39-C53C-4809-83B3-3A3220F2C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9353" y="2957636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8" name="431 CuadroTexto">
            <a:extLst>
              <a:ext uri="{FF2B5EF4-FFF2-40B4-BE49-F238E27FC236}">
                <a16:creationId xmlns:a16="http://schemas.microsoft.com/office/drawing/2014/main" id="{7F060A9B-8BDA-4B73-BD4F-FDDF1DD93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4153" y="4638798"/>
            <a:ext cx="9890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Solicitudes de Cambio</a:t>
            </a:r>
          </a:p>
        </p:txBody>
      </p:sp>
      <p:sp>
        <p:nvSpPr>
          <p:cNvPr id="9" name="432 Flecha derecha">
            <a:extLst>
              <a:ext uri="{FF2B5EF4-FFF2-40B4-BE49-F238E27FC236}">
                <a16:creationId xmlns:a16="http://schemas.microsoft.com/office/drawing/2014/main" id="{79903699-50E5-45C3-BF98-61CF0D46732D}"/>
              </a:ext>
            </a:extLst>
          </p:cNvPr>
          <p:cNvSpPr/>
          <p:nvPr/>
        </p:nvSpPr>
        <p:spPr>
          <a:xfrm>
            <a:off x="4147063" y="4099096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0" name="433 Flecha derecha">
            <a:extLst>
              <a:ext uri="{FF2B5EF4-FFF2-40B4-BE49-F238E27FC236}">
                <a16:creationId xmlns:a16="http://schemas.microsoft.com/office/drawing/2014/main" id="{BCF0B6D7-564C-40BD-9843-BB506245E71B}"/>
              </a:ext>
            </a:extLst>
          </p:cNvPr>
          <p:cNvSpPr/>
          <p:nvPr/>
        </p:nvSpPr>
        <p:spPr>
          <a:xfrm>
            <a:off x="7392650" y="4023403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pic>
        <p:nvPicPr>
          <p:cNvPr id="11" name="Picture 8" descr="stock photo : Factory with solar panels 3d illustration">
            <a:extLst>
              <a:ext uri="{FF2B5EF4-FFF2-40B4-BE49-F238E27FC236}">
                <a16:creationId xmlns:a16="http://schemas.microsoft.com/office/drawing/2014/main" id="{07157550-928B-44E5-B805-3C7602604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853" y="3965699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435 CuadroTexto">
            <a:extLst>
              <a:ext uri="{FF2B5EF4-FFF2-40B4-BE49-F238E27FC236}">
                <a16:creationId xmlns:a16="http://schemas.microsoft.com/office/drawing/2014/main" id="{692535A9-D01D-44A2-93BA-0ADEE9425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328" y="3965698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Factores Ambientales de la Empresa</a:t>
            </a:r>
          </a:p>
        </p:txBody>
      </p:sp>
      <p:pic>
        <p:nvPicPr>
          <p:cNvPr id="13" name="Picture 10" descr="stock vector : folder with documents">
            <a:extLst>
              <a:ext uri="{FF2B5EF4-FFF2-40B4-BE49-F238E27FC236}">
                <a16:creationId xmlns:a16="http://schemas.microsoft.com/office/drawing/2014/main" id="{6B7BD756-8A38-4CC8-8F86-639BE8045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839303" y="4962648"/>
            <a:ext cx="87947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437 CuadroTexto">
            <a:extLst>
              <a:ext uri="{FF2B5EF4-FFF2-40B4-BE49-F238E27FC236}">
                <a16:creationId xmlns:a16="http://schemas.microsoft.com/office/drawing/2014/main" id="{6C12E212-FB99-4DB8-AC35-82E91EF18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85441" y="4978523"/>
            <a:ext cx="13985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sp>
        <p:nvSpPr>
          <p:cNvPr id="15" name="440 CuadroTexto">
            <a:extLst>
              <a:ext uri="{FF2B5EF4-FFF2-40B4-BE49-F238E27FC236}">
                <a16:creationId xmlns:a16="http://schemas.microsoft.com/office/drawing/2014/main" id="{50C20B94-9319-4EB7-9B6D-E41E52D9B2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752" y="3292599"/>
            <a:ext cx="13668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Solicitudes de cambio aprobadas</a:t>
            </a:r>
          </a:p>
        </p:txBody>
      </p:sp>
      <p:sp>
        <p:nvSpPr>
          <p:cNvPr id="16" name="446 CuadroTexto">
            <a:extLst>
              <a:ext uri="{FF2B5EF4-FFF2-40B4-BE49-F238E27FC236}">
                <a16:creationId xmlns:a16="http://schemas.microsoft.com/office/drawing/2014/main" id="{1636EE91-19DF-49A2-A78B-EACF8F33C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4852" y="3348161"/>
            <a:ext cx="1366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17" name="Picture 8">
            <a:extLst>
              <a:ext uri="{FF2B5EF4-FFF2-40B4-BE49-F238E27FC236}">
                <a16:creationId xmlns:a16="http://schemas.microsoft.com/office/drawing/2014/main" id="{F039EBD3-8B04-4049-8C4E-83B15D741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590" y="2463924"/>
            <a:ext cx="1065212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>
            <a:extLst>
              <a:ext uri="{FF2B5EF4-FFF2-40B4-BE49-F238E27FC236}">
                <a16:creationId xmlns:a16="http://schemas.microsoft.com/office/drawing/2014/main" id="{9F2C9B84-1CFF-4C4C-B2F3-8C258A5A4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165" y="1935285"/>
            <a:ext cx="804862" cy="89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16 Rectángulo">
            <a:extLst>
              <a:ext uri="{FF2B5EF4-FFF2-40B4-BE49-F238E27FC236}">
                <a16:creationId xmlns:a16="http://schemas.microsoft.com/office/drawing/2014/main" id="{7B1D29FC-311A-4A0B-AFFC-D85F31ED1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0878" y="2771898"/>
            <a:ext cx="197802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Sistema de Información para la Dirección de Proyectos (PMIS)</a:t>
            </a: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78358650-75DB-4C71-A7E3-EAA3B3762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4" t="4430" r="15837" b="6978"/>
          <a:stretch>
            <a:fillRect/>
          </a:stretch>
        </p:blipFill>
        <p:spPr bwMode="auto">
          <a:xfrm>
            <a:off x="8325828" y="4540373"/>
            <a:ext cx="54292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" name="3 Grupo">
            <a:extLst>
              <a:ext uri="{FF2B5EF4-FFF2-40B4-BE49-F238E27FC236}">
                <a16:creationId xmlns:a16="http://schemas.microsoft.com/office/drawing/2014/main" id="{C615BB23-9F46-40CF-A4A6-9D8802268D09}"/>
              </a:ext>
            </a:extLst>
          </p:cNvPr>
          <p:cNvGrpSpPr>
            <a:grpSpLocks/>
          </p:cNvGrpSpPr>
          <p:nvPr/>
        </p:nvGrpSpPr>
        <p:grpSpPr bwMode="auto">
          <a:xfrm>
            <a:off x="1921853" y="2490910"/>
            <a:ext cx="519113" cy="725488"/>
            <a:chOff x="360836" y="2171746"/>
            <a:chExt cx="561963" cy="725114"/>
          </a:xfrm>
        </p:grpSpPr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id="{86921D82-9F61-450F-AF46-97A0D0B36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04" t="4430" r="15837" b="6978"/>
            <a:stretch>
              <a:fillRect/>
            </a:stretch>
          </p:blipFill>
          <p:spPr bwMode="auto">
            <a:xfrm>
              <a:off x="360836" y="2171746"/>
              <a:ext cx="561963" cy="7251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450 Rectángulo">
              <a:extLst>
                <a:ext uri="{FF2B5EF4-FFF2-40B4-BE49-F238E27FC236}">
                  <a16:creationId xmlns:a16="http://schemas.microsoft.com/office/drawing/2014/main" id="{A324D4A2-B763-4824-8C81-9F9C13E80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500" y="2377838"/>
              <a:ext cx="25202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s-PE" altLang="es-PE" sz="2000" i="1">
                  <a:solidFill>
                    <a:srgbClr val="C00000"/>
                  </a:solidFill>
                  <a:latin typeface="Berlin Sans FB" panose="020E0602020502020306" pitchFamily="34" charset="0"/>
                </a:rPr>
                <a:t>√</a:t>
              </a:r>
              <a:endParaRPr lang="es-PE" altLang="es-PE" sz="2000">
                <a:solidFill>
                  <a:srgbClr val="C00000"/>
                </a:solidFill>
              </a:endParaRPr>
            </a:p>
          </p:txBody>
        </p:sp>
      </p:grpSp>
      <p:pic>
        <p:nvPicPr>
          <p:cNvPr id="24" name="Picture 10">
            <a:extLst>
              <a:ext uri="{FF2B5EF4-FFF2-40B4-BE49-F238E27FC236}">
                <a16:creationId xmlns:a16="http://schemas.microsoft.com/office/drawing/2014/main" id="{211FA4AA-BCBB-41F5-A788-A3BDA0C67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703" y="2884610"/>
            <a:ext cx="752475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452 CuadroTexto">
            <a:extLst>
              <a:ext uri="{FF2B5EF4-FFF2-40B4-BE49-F238E27FC236}">
                <a16:creationId xmlns:a16="http://schemas.microsoft.com/office/drawing/2014/main" id="{83C51C83-D49D-4B6F-BDD9-1F4BBC27E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52891" y="3132261"/>
            <a:ext cx="93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Entregables</a:t>
            </a:r>
          </a:p>
        </p:txBody>
      </p:sp>
      <p:sp>
        <p:nvSpPr>
          <p:cNvPr id="26" name="454 CuadroTexto">
            <a:extLst>
              <a:ext uri="{FF2B5EF4-FFF2-40B4-BE49-F238E27FC236}">
                <a16:creationId xmlns:a16="http://schemas.microsoft.com/office/drawing/2014/main" id="{F4521A7E-E9F1-445F-8A8F-E40FE0C1D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17978" y="3706936"/>
            <a:ext cx="10144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Datos del desempeño de trabajo</a:t>
            </a:r>
          </a:p>
        </p:txBody>
      </p:sp>
      <p:sp>
        <p:nvSpPr>
          <p:cNvPr id="27" name="455 CuadroTexto">
            <a:extLst>
              <a:ext uri="{FF2B5EF4-FFF2-40B4-BE49-F238E27FC236}">
                <a16:creationId xmlns:a16="http://schemas.microsoft.com/office/drawing/2014/main" id="{3AA94ABF-C0C7-4609-88FE-2664FD14A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891" y="5405561"/>
            <a:ext cx="13922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>
                <a:solidFill>
                  <a:srgbClr val="FF0000"/>
                </a:solidFill>
              </a:rPr>
              <a:t>ACTUALIZACIONES</a:t>
            </a:r>
          </a:p>
        </p:txBody>
      </p:sp>
      <p:sp>
        <p:nvSpPr>
          <p:cNvPr id="28" name="456 CuadroTexto">
            <a:extLst>
              <a:ext uri="{FF2B5EF4-FFF2-40B4-BE49-F238E27FC236}">
                <a16:creationId xmlns:a16="http://schemas.microsoft.com/office/drawing/2014/main" id="{27584C0F-5A9A-429E-819E-118C8381D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7395" y="6294072"/>
            <a:ext cx="1366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29" name="Picture 8">
            <a:extLst>
              <a:ext uri="{FF2B5EF4-FFF2-40B4-BE49-F238E27FC236}">
                <a16:creationId xmlns:a16="http://schemas.microsoft.com/office/drawing/2014/main" id="{56D2F730-7B4D-40FE-94D0-8A6049395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590" y="5508748"/>
            <a:ext cx="106521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673D3A4B-B4A8-40A9-BEFA-2C6E2F12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016" y="5545260"/>
            <a:ext cx="102393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459 CuadroTexto">
            <a:extLst>
              <a:ext uri="{FF2B5EF4-FFF2-40B4-BE49-F238E27FC236}">
                <a16:creationId xmlns:a16="http://schemas.microsoft.com/office/drawing/2014/main" id="{60F408B0-426B-4089-8D13-3F21C00FB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6908" y="6306772"/>
            <a:ext cx="17290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Documentos del Proyecto</a:t>
            </a:r>
          </a:p>
        </p:txBody>
      </p:sp>
      <p:cxnSp>
        <p:nvCxnSpPr>
          <p:cNvPr id="32" name="3072 Conector recto de flecha">
            <a:extLst>
              <a:ext uri="{FF2B5EF4-FFF2-40B4-BE49-F238E27FC236}">
                <a16:creationId xmlns:a16="http://schemas.microsoft.com/office/drawing/2014/main" id="{428D0D34-D965-47DA-BB5C-2E01775861AE}"/>
              </a:ext>
            </a:extLst>
          </p:cNvPr>
          <p:cNvCxnSpPr/>
          <p:nvPr/>
        </p:nvCxnSpPr>
        <p:spPr>
          <a:xfrm flipH="1">
            <a:off x="7271728" y="5672261"/>
            <a:ext cx="284163" cy="371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3075 Conector recto de flecha">
            <a:extLst>
              <a:ext uri="{FF2B5EF4-FFF2-40B4-BE49-F238E27FC236}">
                <a16:creationId xmlns:a16="http://schemas.microsoft.com/office/drawing/2014/main" id="{3390AF49-CD19-46FD-93C7-053175125447}"/>
              </a:ext>
            </a:extLst>
          </p:cNvPr>
          <p:cNvCxnSpPr/>
          <p:nvPr/>
        </p:nvCxnSpPr>
        <p:spPr>
          <a:xfrm>
            <a:off x="8721115" y="5672261"/>
            <a:ext cx="495300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4" name="Picture 14">
            <a:extLst>
              <a:ext uri="{FF2B5EF4-FFF2-40B4-BE49-F238E27FC236}">
                <a16:creationId xmlns:a16="http://schemas.microsoft.com/office/drawing/2014/main" id="{D9413099-FE83-4DA6-9FD4-93B6FA6C3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102" y="1836861"/>
            <a:ext cx="1054100" cy="97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469 CuadroTexto">
            <a:extLst>
              <a:ext uri="{FF2B5EF4-FFF2-40B4-BE49-F238E27FC236}">
                <a16:creationId xmlns:a16="http://schemas.microsoft.com/office/drawing/2014/main" id="{E341AF9E-2851-46EA-BD03-A4408087C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7078" y="2119436"/>
            <a:ext cx="10064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Reuniones</a:t>
            </a: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0D1C1713-8C85-499A-B3CC-7DD1CDE34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315" y="3748211"/>
            <a:ext cx="855662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300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2F9033-38FF-43C8-8E22-27B458740F4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A74E4F1C-5342-48E2-B1DA-4AD800129E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5850688"/>
              </p:ext>
            </p:extLst>
          </p:nvPr>
        </p:nvGraphicFramePr>
        <p:xfrm>
          <a:off x="2039816" y="946882"/>
          <a:ext cx="7837488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6578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83DC37-0FBF-4528-9FA3-C1EECE91A1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PE" dirty="0"/>
              <a:t>Gestionar el conocimiento del Proyecto</a:t>
            </a:r>
          </a:p>
          <a:p>
            <a:r>
              <a:rPr lang="es-PE" dirty="0"/>
              <a:t>Mapa del proceso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E3EF07-77C3-4604-8FD6-A8FB393B269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D1B203C-0B5D-4C2F-9364-A2F7CAB8B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290" y="3283074"/>
            <a:ext cx="2724150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F696505-1958-4421-BCB3-913828AC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720615" y="2092449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430 CuadroTexto">
            <a:extLst>
              <a:ext uri="{FF2B5EF4-FFF2-40B4-BE49-F238E27FC236}">
                <a16:creationId xmlns:a16="http://schemas.microsoft.com/office/drawing/2014/main" id="{19E30E39-C53C-4809-83B3-3A3220F2C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9353" y="2957636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9" name="432 Flecha derecha">
            <a:extLst>
              <a:ext uri="{FF2B5EF4-FFF2-40B4-BE49-F238E27FC236}">
                <a16:creationId xmlns:a16="http://schemas.microsoft.com/office/drawing/2014/main" id="{79903699-50E5-45C3-BF98-61CF0D46732D}"/>
              </a:ext>
            </a:extLst>
          </p:cNvPr>
          <p:cNvSpPr/>
          <p:nvPr/>
        </p:nvSpPr>
        <p:spPr>
          <a:xfrm>
            <a:off x="4147063" y="4099096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0" name="433 Flecha derecha">
            <a:extLst>
              <a:ext uri="{FF2B5EF4-FFF2-40B4-BE49-F238E27FC236}">
                <a16:creationId xmlns:a16="http://schemas.microsoft.com/office/drawing/2014/main" id="{BCF0B6D7-564C-40BD-9843-BB506245E71B}"/>
              </a:ext>
            </a:extLst>
          </p:cNvPr>
          <p:cNvSpPr/>
          <p:nvPr/>
        </p:nvSpPr>
        <p:spPr>
          <a:xfrm>
            <a:off x="7392650" y="4023403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2" name="435 CuadroTexto">
            <a:extLst>
              <a:ext uri="{FF2B5EF4-FFF2-40B4-BE49-F238E27FC236}">
                <a16:creationId xmlns:a16="http://schemas.microsoft.com/office/drawing/2014/main" id="{692535A9-D01D-44A2-93BA-0ADEE9425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1556" y="3345014"/>
            <a:ext cx="2012947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Asignaciones del equipo del proyecto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Estructura de desglose de recursos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Criterios de selección de proveedores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Registro de interesados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Entregables</a:t>
            </a:r>
          </a:p>
          <a:p>
            <a:pPr eaLnBrk="1" hangingPunct="1"/>
            <a:endParaRPr lang="es-PE" altLang="es-PE" sz="1200" b="1" dirty="0"/>
          </a:p>
        </p:txBody>
      </p:sp>
      <p:pic>
        <p:nvPicPr>
          <p:cNvPr id="13" name="Picture 10" descr="stock vector : folder with documents">
            <a:extLst>
              <a:ext uri="{FF2B5EF4-FFF2-40B4-BE49-F238E27FC236}">
                <a16:creationId xmlns:a16="http://schemas.microsoft.com/office/drawing/2014/main" id="{6B7BD756-8A38-4CC8-8F86-639BE8045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246329" y="3422022"/>
            <a:ext cx="87947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440 CuadroTexto">
            <a:extLst>
              <a:ext uri="{FF2B5EF4-FFF2-40B4-BE49-F238E27FC236}">
                <a16:creationId xmlns:a16="http://schemas.microsoft.com/office/drawing/2014/main" id="{50C20B94-9319-4EB7-9B6D-E41E52D9B2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5640" y="2378198"/>
            <a:ext cx="13668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Registro de lecciones aprendidas</a:t>
            </a:r>
          </a:p>
        </p:txBody>
      </p:sp>
      <p:sp>
        <p:nvSpPr>
          <p:cNvPr id="16" name="446 CuadroTexto">
            <a:extLst>
              <a:ext uri="{FF2B5EF4-FFF2-40B4-BE49-F238E27FC236}">
                <a16:creationId xmlns:a16="http://schemas.microsoft.com/office/drawing/2014/main" id="{1636EE91-19DF-49A2-A78B-EACF8F33C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5470" y="6257615"/>
            <a:ext cx="1366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Plan de Dirección del Proyecto</a:t>
            </a:r>
          </a:p>
        </p:txBody>
      </p:sp>
      <p:pic>
        <p:nvPicPr>
          <p:cNvPr id="17" name="Picture 8">
            <a:extLst>
              <a:ext uri="{FF2B5EF4-FFF2-40B4-BE49-F238E27FC236}">
                <a16:creationId xmlns:a16="http://schemas.microsoft.com/office/drawing/2014/main" id="{F039EBD3-8B04-4049-8C4E-83B15D741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208" y="5373378"/>
            <a:ext cx="1065212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>
            <a:extLst>
              <a:ext uri="{FF2B5EF4-FFF2-40B4-BE49-F238E27FC236}">
                <a16:creationId xmlns:a16="http://schemas.microsoft.com/office/drawing/2014/main" id="{9F2C9B84-1CFF-4C4C-B2F3-8C258A5A4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165" y="1935285"/>
            <a:ext cx="804862" cy="89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16 Rectángulo">
            <a:extLst>
              <a:ext uri="{FF2B5EF4-FFF2-40B4-BE49-F238E27FC236}">
                <a16:creationId xmlns:a16="http://schemas.microsoft.com/office/drawing/2014/main" id="{7B1D29FC-311A-4A0B-AFFC-D85F31ED1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0878" y="2771898"/>
            <a:ext cx="197802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Gestión de conocimiento</a:t>
            </a:r>
          </a:p>
        </p:txBody>
      </p:sp>
      <p:grpSp>
        <p:nvGrpSpPr>
          <p:cNvPr id="21" name="3 Grupo">
            <a:extLst>
              <a:ext uri="{FF2B5EF4-FFF2-40B4-BE49-F238E27FC236}">
                <a16:creationId xmlns:a16="http://schemas.microsoft.com/office/drawing/2014/main" id="{C615BB23-9F46-40CF-A4A6-9D8802268D09}"/>
              </a:ext>
            </a:extLst>
          </p:cNvPr>
          <p:cNvGrpSpPr>
            <a:grpSpLocks/>
          </p:cNvGrpSpPr>
          <p:nvPr/>
        </p:nvGrpSpPr>
        <p:grpSpPr bwMode="auto">
          <a:xfrm>
            <a:off x="1495134" y="2291404"/>
            <a:ext cx="519113" cy="725488"/>
            <a:chOff x="360836" y="2171746"/>
            <a:chExt cx="561963" cy="725114"/>
          </a:xfrm>
        </p:grpSpPr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id="{86921D82-9F61-450F-AF46-97A0D0B36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04" t="4430" r="15837" b="6978"/>
            <a:stretch>
              <a:fillRect/>
            </a:stretch>
          </p:blipFill>
          <p:spPr bwMode="auto">
            <a:xfrm>
              <a:off x="360836" y="2171746"/>
              <a:ext cx="561963" cy="7251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450 Rectángulo">
              <a:extLst>
                <a:ext uri="{FF2B5EF4-FFF2-40B4-BE49-F238E27FC236}">
                  <a16:creationId xmlns:a16="http://schemas.microsoft.com/office/drawing/2014/main" id="{A324D4A2-B763-4824-8C81-9F9C13E80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500" y="2377838"/>
              <a:ext cx="25202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s-PE" altLang="es-PE" sz="2000" i="1" dirty="0">
                  <a:solidFill>
                    <a:srgbClr val="C00000"/>
                  </a:solidFill>
                  <a:latin typeface="Berlin Sans FB" panose="020E0602020502020306" pitchFamily="34" charset="0"/>
                </a:rPr>
                <a:t>√</a:t>
              </a:r>
              <a:endParaRPr lang="es-PE" altLang="es-PE" sz="2000" dirty="0">
                <a:solidFill>
                  <a:srgbClr val="C00000"/>
                </a:solidFill>
              </a:endParaRPr>
            </a:p>
          </p:txBody>
        </p:sp>
      </p:grpSp>
      <p:pic>
        <p:nvPicPr>
          <p:cNvPr id="24" name="Picture 10">
            <a:extLst>
              <a:ext uri="{FF2B5EF4-FFF2-40B4-BE49-F238E27FC236}">
                <a16:creationId xmlns:a16="http://schemas.microsoft.com/office/drawing/2014/main" id="{211FA4AA-BCBB-41F5-A788-A3BDA0C67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962" y="3266995"/>
            <a:ext cx="752475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452 CuadroTexto">
            <a:extLst>
              <a:ext uri="{FF2B5EF4-FFF2-40B4-BE49-F238E27FC236}">
                <a16:creationId xmlns:a16="http://schemas.microsoft.com/office/drawing/2014/main" id="{83C51C83-D49D-4B6F-BDD9-1F4BBC27E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52149" y="3514646"/>
            <a:ext cx="231916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Registro de lecciones aprendidas</a:t>
            </a:r>
          </a:p>
        </p:txBody>
      </p:sp>
      <p:sp>
        <p:nvSpPr>
          <p:cNvPr id="27" name="455 CuadroTexto">
            <a:extLst>
              <a:ext uri="{FF2B5EF4-FFF2-40B4-BE49-F238E27FC236}">
                <a16:creationId xmlns:a16="http://schemas.microsoft.com/office/drawing/2014/main" id="{3AA94ABF-C0C7-4609-88FE-2664FD14A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3884" y="4463452"/>
            <a:ext cx="174328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 dirty="0">
                <a:solidFill>
                  <a:srgbClr val="FF0000"/>
                </a:solidFill>
              </a:rPr>
              <a:t>ACTUALIZACIONES</a:t>
            </a:r>
          </a:p>
        </p:txBody>
      </p:sp>
      <p:sp>
        <p:nvSpPr>
          <p:cNvPr id="28" name="456 CuadroTexto">
            <a:extLst>
              <a:ext uri="{FF2B5EF4-FFF2-40B4-BE49-F238E27FC236}">
                <a16:creationId xmlns:a16="http://schemas.microsoft.com/office/drawing/2014/main" id="{27584C0F-5A9A-429E-819E-118C8381D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1395" y="5701098"/>
            <a:ext cx="1366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29" name="Picture 8">
            <a:extLst>
              <a:ext uri="{FF2B5EF4-FFF2-40B4-BE49-F238E27FC236}">
                <a16:creationId xmlns:a16="http://schemas.microsoft.com/office/drawing/2014/main" id="{56D2F730-7B4D-40FE-94D0-8A6049395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6586" y="4760602"/>
            <a:ext cx="106521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673D3A4B-B4A8-40A9-BEFA-2C6E2F12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1012" y="4797114"/>
            <a:ext cx="102393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459 CuadroTexto">
            <a:extLst>
              <a:ext uri="{FF2B5EF4-FFF2-40B4-BE49-F238E27FC236}">
                <a16:creationId xmlns:a16="http://schemas.microsoft.com/office/drawing/2014/main" id="{60F408B0-426B-4089-8D13-3F21C00FB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3228" y="5636212"/>
            <a:ext cx="17290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Documentos del Proyecto</a:t>
            </a:r>
          </a:p>
        </p:txBody>
      </p:sp>
      <p:cxnSp>
        <p:nvCxnSpPr>
          <p:cNvPr id="32" name="3072 Conector recto de flecha">
            <a:extLst>
              <a:ext uri="{FF2B5EF4-FFF2-40B4-BE49-F238E27FC236}">
                <a16:creationId xmlns:a16="http://schemas.microsoft.com/office/drawing/2014/main" id="{428D0D34-D965-47DA-BB5C-2E01775861AE}"/>
              </a:ext>
            </a:extLst>
          </p:cNvPr>
          <p:cNvCxnSpPr/>
          <p:nvPr/>
        </p:nvCxnSpPr>
        <p:spPr>
          <a:xfrm flipH="1">
            <a:off x="8662724" y="4924115"/>
            <a:ext cx="284163" cy="371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3075 Conector recto de flecha">
            <a:extLst>
              <a:ext uri="{FF2B5EF4-FFF2-40B4-BE49-F238E27FC236}">
                <a16:creationId xmlns:a16="http://schemas.microsoft.com/office/drawing/2014/main" id="{3390AF49-CD19-46FD-93C7-053175125447}"/>
              </a:ext>
            </a:extLst>
          </p:cNvPr>
          <p:cNvCxnSpPr/>
          <p:nvPr/>
        </p:nvCxnSpPr>
        <p:spPr>
          <a:xfrm>
            <a:off x="10112111" y="4924115"/>
            <a:ext cx="495300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4" name="Picture 14">
            <a:extLst>
              <a:ext uri="{FF2B5EF4-FFF2-40B4-BE49-F238E27FC236}">
                <a16:creationId xmlns:a16="http://schemas.microsoft.com/office/drawing/2014/main" id="{D9413099-FE83-4DA6-9FD4-93B6FA6C3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102" y="1836861"/>
            <a:ext cx="1054100" cy="97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469 CuadroTexto">
            <a:extLst>
              <a:ext uri="{FF2B5EF4-FFF2-40B4-BE49-F238E27FC236}">
                <a16:creationId xmlns:a16="http://schemas.microsoft.com/office/drawing/2014/main" id="{E341AF9E-2851-46EA-BD03-A4408087C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4539" y="988905"/>
            <a:ext cx="270042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Gestión de la información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Habilidades interpersonales y de equipo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Escuchar de forma activa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Facilitación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Liderazgo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Creaciones de relaciones de trabajo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s-PE" altLang="es-PE" sz="1200" b="1" dirty="0"/>
              <a:t>Conciencia política</a:t>
            </a:r>
          </a:p>
        </p:txBody>
      </p:sp>
      <p:pic>
        <p:nvPicPr>
          <p:cNvPr id="37" name="Picture 8" descr="stock photo : Factory with solar panels 3d illustration">
            <a:extLst>
              <a:ext uri="{FF2B5EF4-FFF2-40B4-BE49-F238E27FC236}">
                <a16:creationId xmlns:a16="http://schemas.microsoft.com/office/drawing/2014/main" id="{6668240F-0FD1-48EF-9EAB-A0B737682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87" y="4830223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435 CuadroTexto">
            <a:extLst>
              <a:ext uri="{FF2B5EF4-FFF2-40B4-BE49-F238E27FC236}">
                <a16:creationId xmlns:a16="http://schemas.microsoft.com/office/drawing/2014/main" id="{A6A08EA7-7921-4CEF-AD96-C025954EF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862" y="4830222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Factores Ambientales de la Empresa</a:t>
            </a:r>
          </a:p>
        </p:txBody>
      </p:sp>
      <p:pic>
        <p:nvPicPr>
          <p:cNvPr id="39" name="Picture 10" descr="stock vector : folder with documents">
            <a:extLst>
              <a:ext uri="{FF2B5EF4-FFF2-40B4-BE49-F238E27FC236}">
                <a16:creationId xmlns:a16="http://schemas.microsoft.com/office/drawing/2014/main" id="{1FB896FE-0C1F-4F1B-9497-B590B73C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54837" y="5827172"/>
            <a:ext cx="87947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437 CuadroTexto">
            <a:extLst>
              <a:ext uri="{FF2B5EF4-FFF2-40B4-BE49-F238E27FC236}">
                <a16:creationId xmlns:a16="http://schemas.microsoft.com/office/drawing/2014/main" id="{CF6173D9-7D6D-4B1B-B1A4-E9976A47BC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975" y="5843047"/>
            <a:ext cx="13985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</p:spTree>
    <p:extLst>
      <p:ext uri="{BB962C8B-B14F-4D97-AF65-F5344CB8AC3E}">
        <p14:creationId xmlns:p14="http://schemas.microsoft.com/office/powerpoint/2010/main" val="975582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67FA93-1ECD-43D6-8316-A8EA3E3A885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2C9428DD-9598-452F-B3D1-72830BD2DD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3469831"/>
              </p:ext>
            </p:extLst>
          </p:nvPr>
        </p:nvGraphicFramePr>
        <p:xfrm>
          <a:off x="1746738" y="923436"/>
          <a:ext cx="8927124" cy="5040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7498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89018E-C64E-4B19-8DC0-32E3D74DA0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PE" dirty="0"/>
              <a:t>Monitorear y Controlar el Trabajo del Proyecto</a:t>
            </a:r>
          </a:p>
          <a:p>
            <a:r>
              <a:rPr lang="es-PE" kern="0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2EA2A3-5047-4E12-8A71-1C0676BE46E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0F2321B-9EA1-45EC-93F5-9285A89467A1}"/>
              </a:ext>
            </a:extLst>
          </p:cNvPr>
          <p:cNvSpPr txBox="1">
            <a:spLocks/>
          </p:cNvSpPr>
          <p:nvPr/>
        </p:nvSpPr>
        <p:spPr bwMode="auto">
          <a:xfrm>
            <a:off x="2039327" y="1445114"/>
            <a:ext cx="8377238" cy="525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defRPr/>
            </a:pPr>
            <a:endParaRPr lang="es-PE" sz="2800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BEAB5F-A567-4EB7-8DDC-E965BD73C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627" y="2972289"/>
            <a:ext cx="2724150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8FFCC8-AF38-4365-B188-41828E9E6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985728" y="1781663"/>
            <a:ext cx="887413" cy="90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12 CuadroTexto">
            <a:extLst>
              <a:ext uri="{FF2B5EF4-FFF2-40B4-BE49-F238E27FC236}">
                <a16:creationId xmlns:a16="http://schemas.microsoft.com/office/drawing/2014/main" id="{1E3760E4-9816-44BE-AE5F-B7BF14722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4716" y="2262676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9" name="13 CuadroTexto">
            <a:extLst>
              <a:ext uri="{FF2B5EF4-FFF2-40B4-BE49-F238E27FC236}">
                <a16:creationId xmlns:a16="http://schemas.microsoft.com/office/drawing/2014/main" id="{8975E4D1-18DD-4D49-A038-55AEDC9842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7665" y="3069126"/>
            <a:ext cx="9890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Solicitudes de Cambio</a:t>
            </a:r>
          </a:p>
        </p:txBody>
      </p:sp>
      <p:sp>
        <p:nvSpPr>
          <p:cNvPr id="10" name="14 Flecha derecha">
            <a:extLst>
              <a:ext uri="{FF2B5EF4-FFF2-40B4-BE49-F238E27FC236}">
                <a16:creationId xmlns:a16="http://schemas.microsoft.com/office/drawing/2014/main" id="{1DC88707-9A7F-4E80-BD85-3DD528E89F8B}"/>
              </a:ext>
            </a:extLst>
          </p:cNvPr>
          <p:cNvSpPr/>
          <p:nvPr/>
        </p:nvSpPr>
        <p:spPr>
          <a:xfrm>
            <a:off x="4434057" y="3788089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1" name="15 Flecha derecha">
            <a:extLst>
              <a:ext uri="{FF2B5EF4-FFF2-40B4-BE49-F238E27FC236}">
                <a16:creationId xmlns:a16="http://schemas.microsoft.com/office/drawing/2014/main" id="{C1D1D10E-897D-49AD-B592-A0E0E91612E2}"/>
              </a:ext>
            </a:extLst>
          </p:cNvPr>
          <p:cNvSpPr/>
          <p:nvPr/>
        </p:nvSpPr>
        <p:spPr>
          <a:xfrm>
            <a:off x="7679644" y="3712396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pic>
        <p:nvPicPr>
          <p:cNvPr id="12" name="Picture 8" descr="stock photo : Factory with solar panels 3d illustration">
            <a:extLst>
              <a:ext uri="{FF2B5EF4-FFF2-40B4-BE49-F238E27FC236}">
                <a16:creationId xmlns:a16="http://schemas.microsoft.com/office/drawing/2014/main" id="{C0BDD1ED-30B8-4954-A61C-6652C2679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203" y="5090014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17 CuadroTexto">
            <a:extLst>
              <a:ext uri="{FF2B5EF4-FFF2-40B4-BE49-F238E27FC236}">
                <a16:creationId xmlns:a16="http://schemas.microsoft.com/office/drawing/2014/main" id="{9A5829DD-EB50-4529-A687-A88CA2E017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6266" y="5188438"/>
            <a:ext cx="13985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Factores Ambientales de la Empresa</a:t>
            </a:r>
          </a:p>
        </p:txBody>
      </p:sp>
      <p:pic>
        <p:nvPicPr>
          <p:cNvPr id="14" name="Picture 10" descr="stock vector : folder with documents">
            <a:extLst>
              <a:ext uri="{FF2B5EF4-FFF2-40B4-BE49-F238E27FC236}">
                <a16:creationId xmlns:a16="http://schemas.microsoft.com/office/drawing/2014/main" id="{05D2823F-701B-4A06-A465-2D3DE4F79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2101241" y="5912338"/>
            <a:ext cx="8794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19 CuadroTexto">
            <a:extLst>
              <a:ext uri="{FF2B5EF4-FFF2-40B4-BE49-F238E27FC236}">
                <a16:creationId xmlns:a16="http://schemas.microsoft.com/office/drawing/2014/main" id="{B891ECDA-C2F5-4079-9F1C-E1B4BD251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45791" y="5928214"/>
            <a:ext cx="14001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sp>
        <p:nvSpPr>
          <p:cNvPr id="16" name="22 CuadroTexto">
            <a:extLst>
              <a:ext uri="{FF2B5EF4-FFF2-40B4-BE49-F238E27FC236}">
                <a16:creationId xmlns:a16="http://schemas.microsoft.com/office/drawing/2014/main" id="{07602CEE-01F3-40BB-BDB8-07602C016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9966" y="2715114"/>
            <a:ext cx="1368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17" name="Picture 8">
            <a:extLst>
              <a:ext uri="{FF2B5EF4-FFF2-40B4-BE49-F238E27FC236}">
                <a16:creationId xmlns:a16="http://schemas.microsoft.com/office/drawing/2014/main" id="{A4866248-A09C-4ACB-A92B-3A9848DD9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703" y="1830877"/>
            <a:ext cx="106521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>
            <a:extLst>
              <a:ext uri="{FF2B5EF4-FFF2-40B4-BE49-F238E27FC236}">
                <a16:creationId xmlns:a16="http://schemas.microsoft.com/office/drawing/2014/main" id="{532AC409-2E8A-4210-A393-1A1015CFA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0248" y="2201619"/>
            <a:ext cx="804863" cy="89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25 Rectángulo">
            <a:extLst>
              <a:ext uri="{FF2B5EF4-FFF2-40B4-BE49-F238E27FC236}">
                <a16:creationId xmlns:a16="http://schemas.microsoft.com/office/drawing/2014/main" id="{B346F1ED-F47F-4537-8424-6A46E272E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5383" y="1786427"/>
            <a:ext cx="26114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Sistema de Información para la Dirección de Proyectos (PMIS)</a:t>
            </a: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BE69EADA-6E33-4ABC-88E1-A0F88092C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4" t="4430" r="15837" b="6978"/>
          <a:stretch>
            <a:fillRect/>
          </a:stretch>
        </p:blipFill>
        <p:spPr bwMode="auto">
          <a:xfrm>
            <a:off x="8489341" y="2972289"/>
            <a:ext cx="542925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31 CuadroTexto">
            <a:extLst>
              <a:ext uri="{FF2B5EF4-FFF2-40B4-BE49-F238E27FC236}">
                <a16:creationId xmlns:a16="http://schemas.microsoft.com/office/drawing/2014/main" id="{0F121035-6430-4523-A2B1-1131C4E0B8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7828" y="3940664"/>
            <a:ext cx="10144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Informes de desempeño del trabajo</a:t>
            </a:r>
          </a:p>
        </p:txBody>
      </p:sp>
      <p:sp>
        <p:nvSpPr>
          <p:cNvPr id="22" name="32 CuadroTexto">
            <a:extLst>
              <a:ext uri="{FF2B5EF4-FFF2-40B4-BE49-F238E27FC236}">
                <a16:creationId xmlns:a16="http://schemas.microsoft.com/office/drawing/2014/main" id="{90CE01F3-8111-4662-8737-E5DC756C84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3227" y="5094777"/>
            <a:ext cx="1392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>
                <a:solidFill>
                  <a:srgbClr val="FF0000"/>
                </a:solidFill>
              </a:rPr>
              <a:t>ACTUALIZACIONES</a:t>
            </a:r>
          </a:p>
        </p:txBody>
      </p:sp>
      <p:sp>
        <p:nvSpPr>
          <p:cNvPr id="23" name="33 CuadroTexto">
            <a:extLst>
              <a:ext uri="{FF2B5EF4-FFF2-40B4-BE49-F238E27FC236}">
                <a16:creationId xmlns:a16="http://schemas.microsoft.com/office/drawing/2014/main" id="{32E1EC6F-DC71-446B-B8A5-E9FC6B8FCC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6253" y="6134589"/>
            <a:ext cx="1368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24" name="Picture 8">
            <a:extLst>
              <a:ext uri="{FF2B5EF4-FFF2-40B4-BE49-F238E27FC236}">
                <a16:creationId xmlns:a16="http://schemas.microsoft.com/office/drawing/2014/main" id="{CB9AF75E-4540-4868-8744-391CCC8C8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928" y="5250351"/>
            <a:ext cx="1065213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12">
            <a:extLst>
              <a:ext uri="{FF2B5EF4-FFF2-40B4-BE49-F238E27FC236}">
                <a16:creationId xmlns:a16="http://schemas.microsoft.com/office/drawing/2014/main" id="{3CE75287-CCF0-492A-8071-B1F93E990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52" y="5234476"/>
            <a:ext cx="102393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36 CuadroTexto">
            <a:extLst>
              <a:ext uri="{FF2B5EF4-FFF2-40B4-BE49-F238E27FC236}">
                <a16:creationId xmlns:a16="http://schemas.microsoft.com/office/drawing/2014/main" id="{56BD58E1-386B-4824-A161-945B20E7F0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7353" y="6029814"/>
            <a:ext cx="98901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Documentos del Proyecto</a:t>
            </a:r>
          </a:p>
        </p:txBody>
      </p:sp>
      <p:cxnSp>
        <p:nvCxnSpPr>
          <p:cNvPr id="27" name="37 Conector recto de flecha">
            <a:extLst>
              <a:ext uri="{FF2B5EF4-FFF2-40B4-BE49-F238E27FC236}">
                <a16:creationId xmlns:a16="http://schemas.microsoft.com/office/drawing/2014/main" id="{36C60BF3-42C1-4B8E-8747-3A81A1D6F7E0}"/>
              </a:ext>
            </a:extLst>
          </p:cNvPr>
          <p:cNvCxnSpPr/>
          <p:nvPr/>
        </p:nvCxnSpPr>
        <p:spPr>
          <a:xfrm flipH="1">
            <a:off x="7559065" y="5361477"/>
            <a:ext cx="284162" cy="371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38 Conector recto de flecha">
            <a:extLst>
              <a:ext uri="{FF2B5EF4-FFF2-40B4-BE49-F238E27FC236}">
                <a16:creationId xmlns:a16="http://schemas.microsoft.com/office/drawing/2014/main" id="{5886842B-848B-4079-B387-D82C3B24A271}"/>
              </a:ext>
            </a:extLst>
          </p:cNvPr>
          <p:cNvCxnSpPr/>
          <p:nvPr/>
        </p:nvCxnSpPr>
        <p:spPr>
          <a:xfrm>
            <a:off x="9008452" y="5361477"/>
            <a:ext cx="495300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Picture 2">
            <a:extLst>
              <a:ext uri="{FF2B5EF4-FFF2-40B4-BE49-F238E27FC236}">
                <a16:creationId xmlns:a16="http://schemas.microsoft.com/office/drawing/2014/main" id="{B276B659-DB22-4827-A56C-3E074A62C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041" y="1795952"/>
            <a:ext cx="873125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39 CuadroTexto">
            <a:extLst>
              <a:ext uri="{FF2B5EF4-FFF2-40B4-BE49-F238E27FC236}">
                <a16:creationId xmlns:a16="http://schemas.microsoft.com/office/drawing/2014/main" id="{3CF44981-4B36-4886-B0D1-00E3A44924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977" y="2681776"/>
            <a:ext cx="10112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Estimaciones de Costos</a:t>
            </a: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35F4DC77-0AC3-47BF-93F0-3920AE14F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141" y="3146914"/>
            <a:ext cx="668337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41 CuadroTexto">
            <a:extLst>
              <a:ext uri="{FF2B5EF4-FFF2-40B4-BE49-F238E27FC236}">
                <a16:creationId xmlns:a16="http://schemas.microsoft.com/office/drawing/2014/main" id="{1FAF71FA-D649-48D2-B988-F189249E2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2190" y="3902564"/>
            <a:ext cx="107791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Estimaciones de Tiempo</a:t>
            </a:r>
          </a:p>
        </p:txBody>
      </p:sp>
      <p:pic>
        <p:nvPicPr>
          <p:cNvPr id="33" name="Picture 7">
            <a:extLst>
              <a:ext uri="{FF2B5EF4-FFF2-40B4-BE49-F238E27FC236}">
                <a16:creationId xmlns:a16="http://schemas.microsoft.com/office/drawing/2014/main" id="{7ADB3CBC-0FE1-4B13-8936-92E308442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902" y="3078652"/>
            <a:ext cx="776288" cy="83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44 CuadroTexto">
            <a:extLst>
              <a:ext uri="{FF2B5EF4-FFF2-40B4-BE49-F238E27FC236}">
                <a16:creationId xmlns:a16="http://schemas.microsoft.com/office/drawing/2014/main" id="{4B899D2B-D1BB-4113-8F1A-4CFA482B77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2641" y="3918438"/>
            <a:ext cx="14001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Cambios aprobados validados</a:t>
            </a:r>
          </a:p>
        </p:txBody>
      </p:sp>
      <p:pic>
        <p:nvPicPr>
          <p:cNvPr id="35" name="Picture 11">
            <a:extLst>
              <a:ext uri="{FF2B5EF4-FFF2-40B4-BE49-F238E27FC236}">
                <a16:creationId xmlns:a16="http://schemas.microsoft.com/office/drawing/2014/main" id="{A825F67D-7C0C-4DB8-9D30-21CD75DD6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527" y="4328014"/>
            <a:ext cx="965200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46 CuadroTexto">
            <a:extLst>
              <a:ext uri="{FF2B5EF4-FFF2-40B4-BE49-F238E27FC236}">
                <a16:creationId xmlns:a16="http://schemas.microsoft.com/office/drawing/2014/main" id="{5C18EDE4-F785-45DF-BE80-C56EEB780B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5802" y="4583602"/>
            <a:ext cx="16637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Información sobre el desempeño del trabajo</a:t>
            </a:r>
          </a:p>
        </p:txBody>
      </p:sp>
      <p:pic>
        <p:nvPicPr>
          <p:cNvPr id="37" name="Picture 9">
            <a:extLst>
              <a:ext uri="{FF2B5EF4-FFF2-40B4-BE49-F238E27FC236}">
                <a16:creationId xmlns:a16="http://schemas.microsoft.com/office/drawing/2014/main" id="{977ACFF5-3977-41AF-B178-6C196A39E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491" y="2786552"/>
            <a:ext cx="625475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48 CuadroTexto">
            <a:extLst>
              <a:ext uri="{FF2B5EF4-FFF2-40B4-BE49-F238E27FC236}">
                <a16:creationId xmlns:a16="http://schemas.microsoft.com/office/drawing/2014/main" id="{B76289B9-FADD-41CA-A04E-5857BE92A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4716" y="2821476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Analíticas</a:t>
            </a:r>
          </a:p>
        </p:txBody>
      </p:sp>
      <p:pic>
        <p:nvPicPr>
          <p:cNvPr id="39" name="Picture 14">
            <a:extLst>
              <a:ext uri="{FF2B5EF4-FFF2-40B4-BE49-F238E27FC236}">
                <a16:creationId xmlns:a16="http://schemas.microsoft.com/office/drawing/2014/main" id="{69B231EA-780F-4C17-AF99-775EF772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709" y="2150086"/>
            <a:ext cx="800100" cy="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50 CuadroTexto">
            <a:extLst>
              <a:ext uri="{FF2B5EF4-FFF2-40B4-BE49-F238E27FC236}">
                <a16:creationId xmlns:a16="http://schemas.microsoft.com/office/drawing/2014/main" id="{5D6F087D-4BED-4C6E-A398-B0682AAE15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63909" y="2505564"/>
            <a:ext cx="10064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Reuniones</a:t>
            </a:r>
          </a:p>
        </p:txBody>
      </p:sp>
      <p:pic>
        <p:nvPicPr>
          <p:cNvPr id="41" name="Picture 10">
            <a:extLst>
              <a:ext uri="{FF2B5EF4-FFF2-40B4-BE49-F238E27FC236}">
                <a16:creationId xmlns:a16="http://schemas.microsoft.com/office/drawing/2014/main" id="{2D95FB68-9652-4AFF-A159-07AEB15B6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466" y="3902563"/>
            <a:ext cx="750887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7187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55E2C09-C63C-4027-8FBB-21AFEE52580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1A4B3045-5FD6-4157-B453-D538D779BD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3856448"/>
              </p:ext>
            </p:extLst>
          </p:nvPr>
        </p:nvGraphicFramePr>
        <p:xfrm>
          <a:off x="1817076" y="1257543"/>
          <a:ext cx="8921261" cy="5219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2628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40EA448-8310-4C79-8D4E-4E6B0CEC35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PE" dirty="0"/>
              <a:t>Realizar el Control Integrado de Cambios</a:t>
            </a:r>
          </a:p>
          <a:p>
            <a:r>
              <a:rPr lang="es-PE" kern="0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32571B-1E5D-416F-935C-95CB3E4E866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C4E65E8C-30C7-4ECF-B814-B0F7A9885B57}"/>
              </a:ext>
            </a:extLst>
          </p:cNvPr>
          <p:cNvSpPr txBox="1">
            <a:spLocks/>
          </p:cNvSpPr>
          <p:nvPr/>
        </p:nvSpPr>
        <p:spPr bwMode="auto">
          <a:xfrm>
            <a:off x="2139463" y="1280991"/>
            <a:ext cx="8302625" cy="4967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defRPr/>
            </a:pPr>
            <a:endParaRPr lang="es-PE" sz="2600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842103-BC63-4C49-8ABD-004607B87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504" y="3094039"/>
            <a:ext cx="2724150" cy="19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1F825F-9FF0-44A1-AA71-4A3207AE9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870573" y="1826603"/>
            <a:ext cx="887412" cy="90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11 CuadroTexto">
            <a:extLst>
              <a:ext uri="{FF2B5EF4-FFF2-40B4-BE49-F238E27FC236}">
                <a16:creationId xmlns:a16="http://schemas.microsoft.com/office/drawing/2014/main" id="{2AD643D6-D89C-419F-ACD4-18483A0EF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4038" y="2149354"/>
            <a:ext cx="1006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9" name="12 CuadroTexto">
            <a:extLst>
              <a:ext uri="{FF2B5EF4-FFF2-40B4-BE49-F238E27FC236}">
                <a16:creationId xmlns:a16="http://schemas.microsoft.com/office/drawing/2014/main" id="{FDAAEB2B-485F-4292-A925-AC6BF82D7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2635" y="3438893"/>
            <a:ext cx="9890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Solicitudes de Cambio</a:t>
            </a:r>
          </a:p>
        </p:txBody>
      </p:sp>
      <p:sp>
        <p:nvSpPr>
          <p:cNvPr id="10" name="13 Flecha derecha">
            <a:extLst>
              <a:ext uri="{FF2B5EF4-FFF2-40B4-BE49-F238E27FC236}">
                <a16:creationId xmlns:a16="http://schemas.microsoft.com/office/drawing/2014/main" id="{6763A633-3538-4FE6-8C16-EB65F14B5811}"/>
              </a:ext>
            </a:extLst>
          </p:cNvPr>
          <p:cNvSpPr/>
          <p:nvPr/>
        </p:nvSpPr>
        <p:spPr>
          <a:xfrm>
            <a:off x="4383826" y="3588089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1" name="14 Flecha derecha">
            <a:extLst>
              <a:ext uri="{FF2B5EF4-FFF2-40B4-BE49-F238E27FC236}">
                <a16:creationId xmlns:a16="http://schemas.microsoft.com/office/drawing/2014/main" id="{AEC8DD5C-A091-419F-89D2-61AFBD41A154}"/>
              </a:ext>
            </a:extLst>
          </p:cNvPr>
          <p:cNvSpPr/>
          <p:nvPr/>
        </p:nvSpPr>
        <p:spPr>
          <a:xfrm>
            <a:off x="7629413" y="3512396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pic>
        <p:nvPicPr>
          <p:cNvPr id="12" name="Picture 8" descr="stock photo : Factory with solar panels 3d illustration">
            <a:extLst>
              <a:ext uri="{FF2B5EF4-FFF2-40B4-BE49-F238E27FC236}">
                <a16:creationId xmlns:a16="http://schemas.microsoft.com/office/drawing/2014/main" id="{BF87956F-A8F6-4D55-8E62-342D762B7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348" y="4280269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16 CuadroTexto">
            <a:extLst>
              <a:ext uri="{FF2B5EF4-FFF2-40B4-BE49-F238E27FC236}">
                <a16:creationId xmlns:a16="http://schemas.microsoft.com/office/drawing/2014/main" id="{7A4E8EE2-9E15-44D6-B808-870FD0028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8087" y="4384798"/>
            <a:ext cx="13985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Factores Ambientales de la Empresa</a:t>
            </a:r>
          </a:p>
        </p:txBody>
      </p:sp>
      <p:pic>
        <p:nvPicPr>
          <p:cNvPr id="14" name="Picture 10" descr="stock vector : folder with documents">
            <a:extLst>
              <a:ext uri="{FF2B5EF4-FFF2-40B4-BE49-F238E27FC236}">
                <a16:creationId xmlns:a16="http://schemas.microsoft.com/office/drawing/2014/main" id="{AEE33915-6B57-4DCB-B4C7-99919124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682386" y="5102593"/>
            <a:ext cx="8794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18 CuadroTexto">
            <a:extLst>
              <a:ext uri="{FF2B5EF4-FFF2-40B4-BE49-F238E27FC236}">
                <a16:creationId xmlns:a16="http://schemas.microsoft.com/office/drawing/2014/main" id="{F3D8F4CB-52A9-4886-A609-902D77560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8305" y="5165360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Activos de los Procesos de la Organización</a:t>
            </a:r>
          </a:p>
        </p:txBody>
      </p:sp>
      <p:sp>
        <p:nvSpPr>
          <p:cNvPr id="16" name="19 CuadroTexto">
            <a:extLst>
              <a:ext uri="{FF2B5EF4-FFF2-40B4-BE49-F238E27FC236}">
                <a16:creationId xmlns:a16="http://schemas.microsoft.com/office/drawing/2014/main" id="{A4D9F3DD-6A70-4AD5-96E6-F719D29836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2953" y="2748330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Plan de Dirección del Proyecto</a:t>
            </a:r>
          </a:p>
        </p:txBody>
      </p:sp>
      <p:pic>
        <p:nvPicPr>
          <p:cNvPr id="17" name="Picture 8">
            <a:extLst>
              <a:ext uri="{FF2B5EF4-FFF2-40B4-BE49-F238E27FC236}">
                <a16:creationId xmlns:a16="http://schemas.microsoft.com/office/drawing/2014/main" id="{E03D983D-9212-4077-8C0A-6C0EBF280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995" y="1864093"/>
            <a:ext cx="106521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>
            <a:extLst>
              <a:ext uri="{FF2B5EF4-FFF2-40B4-BE49-F238E27FC236}">
                <a16:creationId xmlns:a16="http://schemas.microsoft.com/office/drawing/2014/main" id="{7A4C44D1-CD7F-4365-965E-A9AAED890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4" t="4430" r="15837" b="6978"/>
          <a:stretch>
            <a:fillRect/>
          </a:stretch>
        </p:blipFill>
        <p:spPr bwMode="auto">
          <a:xfrm>
            <a:off x="1844310" y="3340469"/>
            <a:ext cx="544512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24 CuadroTexto">
            <a:extLst>
              <a:ext uri="{FF2B5EF4-FFF2-40B4-BE49-F238E27FC236}">
                <a16:creationId xmlns:a16="http://schemas.microsoft.com/office/drawing/2014/main" id="{452D58A4-DE0A-4DD2-8B46-BFAB1B8930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2378" y="2743079"/>
            <a:ext cx="101441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Reportes de desempeño del trabajo</a:t>
            </a:r>
          </a:p>
        </p:txBody>
      </p:sp>
      <p:sp>
        <p:nvSpPr>
          <p:cNvPr id="20" name="25 CuadroTexto">
            <a:extLst>
              <a:ext uri="{FF2B5EF4-FFF2-40B4-BE49-F238E27FC236}">
                <a16:creationId xmlns:a16="http://schemas.microsoft.com/office/drawing/2014/main" id="{C42F2235-12FC-4FA7-B53D-1F4012737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2551" y="4894142"/>
            <a:ext cx="13922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>
                <a:solidFill>
                  <a:srgbClr val="FF0000"/>
                </a:solidFill>
              </a:rPr>
              <a:t>ACTUALIZACIONES</a:t>
            </a:r>
          </a:p>
        </p:txBody>
      </p:sp>
      <p:sp>
        <p:nvSpPr>
          <p:cNvPr id="21" name="26 CuadroTexto">
            <a:extLst>
              <a:ext uri="{FF2B5EF4-FFF2-40B4-BE49-F238E27FC236}">
                <a16:creationId xmlns:a16="http://schemas.microsoft.com/office/drawing/2014/main" id="{54BFFD44-45CB-4955-8CA1-AEA2756A3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7162" y="5933954"/>
            <a:ext cx="13668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22" name="Picture 8">
            <a:extLst>
              <a:ext uri="{FF2B5EF4-FFF2-40B4-BE49-F238E27FC236}">
                <a16:creationId xmlns:a16="http://schemas.microsoft.com/office/drawing/2014/main" id="{59E16780-BB67-4AAF-ABAD-8DE9D5337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838" y="5049716"/>
            <a:ext cx="1063625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12">
            <a:extLst>
              <a:ext uri="{FF2B5EF4-FFF2-40B4-BE49-F238E27FC236}">
                <a16:creationId xmlns:a16="http://schemas.microsoft.com/office/drawing/2014/main" id="{C6109342-D2D6-4D5D-A034-BBAA65688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676" y="5033841"/>
            <a:ext cx="102393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29 CuadroTexto">
            <a:extLst>
              <a:ext uri="{FF2B5EF4-FFF2-40B4-BE49-F238E27FC236}">
                <a16:creationId xmlns:a16="http://schemas.microsoft.com/office/drawing/2014/main" id="{8F35E7E6-9110-4942-B8BC-4C604B006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6675" y="5830767"/>
            <a:ext cx="9890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Documentos del Proyecto</a:t>
            </a:r>
          </a:p>
        </p:txBody>
      </p:sp>
      <p:cxnSp>
        <p:nvCxnSpPr>
          <p:cNvPr id="25" name="30 Conector recto de flecha">
            <a:extLst>
              <a:ext uri="{FF2B5EF4-FFF2-40B4-BE49-F238E27FC236}">
                <a16:creationId xmlns:a16="http://schemas.microsoft.com/office/drawing/2014/main" id="{E7474F9A-C96D-4943-A7F5-832473A1D5D9}"/>
              </a:ext>
            </a:extLst>
          </p:cNvPr>
          <p:cNvCxnSpPr/>
          <p:nvPr/>
        </p:nvCxnSpPr>
        <p:spPr>
          <a:xfrm flipH="1">
            <a:off x="7508388" y="5160842"/>
            <a:ext cx="284163" cy="373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31 Conector recto de flecha">
            <a:extLst>
              <a:ext uri="{FF2B5EF4-FFF2-40B4-BE49-F238E27FC236}">
                <a16:creationId xmlns:a16="http://schemas.microsoft.com/office/drawing/2014/main" id="{BF3D959E-3AB6-41C6-BAA8-38B72A225558}"/>
              </a:ext>
            </a:extLst>
          </p:cNvPr>
          <p:cNvCxnSpPr/>
          <p:nvPr/>
        </p:nvCxnSpPr>
        <p:spPr>
          <a:xfrm>
            <a:off x="8957775" y="5160842"/>
            <a:ext cx="495300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7" name="Picture 14">
            <a:extLst>
              <a:ext uri="{FF2B5EF4-FFF2-40B4-BE49-F238E27FC236}">
                <a16:creationId xmlns:a16="http://schemas.microsoft.com/office/drawing/2014/main" id="{FD809AF3-F478-4954-AF8C-92D7DFB36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254" y="1820621"/>
            <a:ext cx="800100" cy="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43 CuadroTexto">
            <a:extLst>
              <a:ext uri="{FF2B5EF4-FFF2-40B4-BE49-F238E27FC236}">
                <a16:creationId xmlns:a16="http://schemas.microsoft.com/office/drawing/2014/main" id="{86027CCA-76DE-4D86-BD7E-3CF12024FA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5590" y="2656133"/>
            <a:ext cx="10064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Reuniones</a:t>
            </a:r>
          </a:p>
        </p:txBody>
      </p:sp>
      <p:pic>
        <p:nvPicPr>
          <p:cNvPr id="29" name="Picture 10">
            <a:extLst>
              <a:ext uri="{FF2B5EF4-FFF2-40B4-BE49-F238E27FC236}">
                <a16:creationId xmlns:a16="http://schemas.microsoft.com/office/drawing/2014/main" id="{70FFB273-9279-4110-960B-E3C40CEDC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803" y="1863481"/>
            <a:ext cx="752475" cy="814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45 CuadroTexto">
            <a:extLst>
              <a:ext uri="{FF2B5EF4-FFF2-40B4-BE49-F238E27FC236}">
                <a16:creationId xmlns:a16="http://schemas.microsoft.com/office/drawing/2014/main" id="{ABC22AAE-E07B-4E97-8D92-AEBD988FD1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1112" y="3093917"/>
            <a:ext cx="136683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Solicitudes de cambio aprobadas</a:t>
            </a:r>
          </a:p>
        </p:txBody>
      </p:sp>
      <p:grpSp>
        <p:nvGrpSpPr>
          <p:cNvPr id="31" name="2 Grupo">
            <a:extLst>
              <a:ext uri="{FF2B5EF4-FFF2-40B4-BE49-F238E27FC236}">
                <a16:creationId xmlns:a16="http://schemas.microsoft.com/office/drawing/2014/main" id="{8618A86C-F36F-4708-B5A2-8649C3BD7BA9}"/>
              </a:ext>
            </a:extLst>
          </p:cNvPr>
          <p:cNvGrpSpPr>
            <a:grpSpLocks/>
          </p:cNvGrpSpPr>
          <p:nvPr/>
        </p:nvGrpSpPr>
        <p:grpSpPr bwMode="auto">
          <a:xfrm>
            <a:off x="8384688" y="2963742"/>
            <a:ext cx="544513" cy="758825"/>
            <a:chOff x="8083844" y="2587307"/>
            <a:chExt cx="588659" cy="759559"/>
          </a:xfrm>
        </p:grpSpPr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ABE07BB5-51A6-4F62-9E40-8092D6964A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04" t="4430" r="15837" b="6978"/>
            <a:stretch>
              <a:fillRect/>
            </a:stretch>
          </p:blipFill>
          <p:spPr bwMode="auto">
            <a:xfrm>
              <a:off x="8083844" y="2587307"/>
              <a:ext cx="588659" cy="7595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46 Rectángulo">
              <a:extLst>
                <a:ext uri="{FF2B5EF4-FFF2-40B4-BE49-F238E27FC236}">
                  <a16:creationId xmlns:a16="http://schemas.microsoft.com/office/drawing/2014/main" id="{AD7A09E1-B1B7-49D1-89BE-3B583140A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1352" y="2780928"/>
              <a:ext cx="25202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s-PE" altLang="es-PE" sz="2000" i="1">
                  <a:solidFill>
                    <a:srgbClr val="C00000"/>
                  </a:solidFill>
                  <a:latin typeface="Berlin Sans FB" panose="020E0602020502020306" pitchFamily="34" charset="0"/>
                </a:rPr>
                <a:t>√</a:t>
              </a:r>
              <a:endParaRPr lang="es-PE" altLang="es-PE" sz="2000">
                <a:solidFill>
                  <a:srgbClr val="C00000"/>
                </a:solidFill>
              </a:endParaRPr>
            </a:p>
          </p:txBody>
        </p:sp>
      </p:grpSp>
      <p:pic>
        <p:nvPicPr>
          <p:cNvPr id="34" name="Picture 2">
            <a:extLst>
              <a:ext uri="{FF2B5EF4-FFF2-40B4-BE49-F238E27FC236}">
                <a16:creationId xmlns:a16="http://schemas.microsoft.com/office/drawing/2014/main" id="{A86F81B2-7467-477A-9272-1262DCB8F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262" y="3898779"/>
            <a:ext cx="706438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49 CuadroTexto">
            <a:extLst>
              <a:ext uri="{FF2B5EF4-FFF2-40B4-BE49-F238E27FC236}">
                <a16:creationId xmlns:a16="http://schemas.microsoft.com/office/drawing/2014/main" id="{08C5C448-8B59-4A2E-B35A-2346C195FD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6663" y="4059117"/>
            <a:ext cx="10461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Registro de Cambios</a:t>
            </a:r>
          </a:p>
        </p:txBody>
      </p:sp>
      <p:pic>
        <p:nvPicPr>
          <p:cNvPr id="36" name="Picture 4">
            <a:extLst>
              <a:ext uri="{FF2B5EF4-FFF2-40B4-BE49-F238E27FC236}">
                <a16:creationId xmlns:a16="http://schemas.microsoft.com/office/drawing/2014/main" id="{BAD98F84-8929-4814-B45D-CDEBD64EF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133" y="1873008"/>
            <a:ext cx="9906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52 CuadroTexto">
            <a:extLst>
              <a:ext uri="{FF2B5EF4-FFF2-40B4-BE49-F238E27FC236}">
                <a16:creationId xmlns:a16="http://schemas.microsoft.com/office/drawing/2014/main" id="{D1CFBAB5-6A12-4D2A-80C2-9CBEDBC141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36027" y="1932233"/>
            <a:ext cx="13684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dirty="0"/>
              <a:t>Herramientas de Control de Cambios</a:t>
            </a:r>
          </a:p>
        </p:txBody>
      </p:sp>
    </p:spTree>
    <p:extLst>
      <p:ext uri="{BB962C8B-B14F-4D97-AF65-F5344CB8AC3E}">
        <p14:creationId xmlns:p14="http://schemas.microsoft.com/office/powerpoint/2010/main" val="1075454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BFFAC7-4AE5-4579-A65E-4A42E1DA253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A23CF13F-EA1E-4563-BF56-D14B28FC9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1391323"/>
              </p:ext>
            </p:extLst>
          </p:nvPr>
        </p:nvGraphicFramePr>
        <p:xfrm>
          <a:off x="1524000" y="976191"/>
          <a:ext cx="8669215" cy="4968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8317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4" y="1801953"/>
            <a:ext cx="7884478" cy="1890241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°2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Identifica los conceptos fundamentales de la gestión de proyectos identificando los procesos para definir y coordinar la integración del proyecto.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0685B43-C474-4AE4-BCD5-02769EFC88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PE" dirty="0"/>
              <a:t>Cerrar el Proyecto o Fase</a:t>
            </a:r>
          </a:p>
          <a:p>
            <a:r>
              <a:rPr lang="es-PE" kern="0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EB4E0D-F0A1-4D2F-87CF-6FFF633295C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99E09553-BAE6-4DF6-B471-8E4AC2A045D4}"/>
              </a:ext>
            </a:extLst>
          </p:cNvPr>
          <p:cNvSpPr txBox="1">
            <a:spLocks/>
          </p:cNvSpPr>
          <p:nvPr/>
        </p:nvSpPr>
        <p:spPr bwMode="auto">
          <a:xfrm>
            <a:off x="234461" y="1697160"/>
            <a:ext cx="8229600" cy="510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defRPr/>
            </a:pPr>
            <a:endParaRPr lang="es-PE" sz="2600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117C6A-3833-4A5F-BE8B-12CD23C12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94" y="3079874"/>
            <a:ext cx="2724150" cy="193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F533CC-2C81-4161-9ABC-C254AAFFA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693994" y="1889249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11 CuadroTexto">
            <a:extLst>
              <a:ext uri="{FF2B5EF4-FFF2-40B4-BE49-F238E27FC236}">
                <a16:creationId xmlns:a16="http://schemas.microsoft.com/office/drawing/2014/main" id="{EB302266-C468-42B4-80BC-6D8EA4495F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2982" y="2370261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9" name="13 Flecha derecha">
            <a:extLst>
              <a:ext uri="{FF2B5EF4-FFF2-40B4-BE49-F238E27FC236}">
                <a16:creationId xmlns:a16="http://schemas.microsoft.com/office/drawing/2014/main" id="{7CCF84A6-46B9-492E-A9AD-BAEB12C70D81}"/>
              </a:ext>
            </a:extLst>
          </p:cNvPr>
          <p:cNvSpPr/>
          <p:nvPr/>
        </p:nvSpPr>
        <p:spPr>
          <a:xfrm>
            <a:off x="4142738" y="3895644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sp>
        <p:nvSpPr>
          <p:cNvPr id="10" name="14 Flecha derecha">
            <a:extLst>
              <a:ext uri="{FF2B5EF4-FFF2-40B4-BE49-F238E27FC236}">
                <a16:creationId xmlns:a16="http://schemas.microsoft.com/office/drawing/2014/main" id="{CD99244F-D912-4B25-B42B-3A80D4555129}"/>
              </a:ext>
            </a:extLst>
          </p:cNvPr>
          <p:cNvSpPr/>
          <p:nvPr/>
        </p:nvSpPr>
        <p:spPr>
          <a:xfrm>
            <a:off x="7388325" y="3819951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 sz="1200"/>
          </a:p>
        </p:txBody>
      </p:sp>
      <p:pic>
        <p:nvPicPr>
          <p:cNvPr id="11" name="Picture 10" descr="stock vector : folder with documents">
            <a:extLst>
              <a:ext uri="{FF2B5EF4-FFF2-40B4-BE49-F238E27FC236}">
                <a16:creationId xmlns:a16="http://schemas.microsoft.com/office/drawing/2014/main" id="{3772250C-A2D3-4C80-967C-C8D18818A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779345" y="4864223"/>
            <a:ext cx="87788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18 CuadroTexto">
            <a:extLst>
              <a:ext uri="{FF2B5EF4-FFF2-40B4-BE49-F238E27FC236}">
                <a16:creationId xmlns:a16="http://schemas.microsoft.com/office/drawing/2014/main" id="{5DFBF760-09C0-4E3D-9E33-5EECF2FF2C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3095" y="5008686"/>
            <a:ext cx="14001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sp>
        <p:nvSpPr>
          <p:cNvPr id="13" name="19 CuadroTexto">
            <a:extLst>
              <a:ext uri="{FF2B5EF4-FFF2-40B4-BE49-F238E27FC236}">
                <a16:creationId xmlns:a16="http://schemas.microsoft.com/office/drawing/2014/main" id="{039BD2D7-C43F-4751-A741-9AE5FC5AB9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8520" y="2894136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Plan de Dirección del Proyecto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D7D3765B-A1F4-4C2D-ADDD-0F74175DA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307" y="2649660"/>
            <a:ext cx="1065213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23 CuadroTexto">
            <a:extLst>
              <a:ext uri="{FF2B5EF4-FFF2-40B4-BE49-F238E27FC236}">
                <a16:creationId xmlns:a16="http://schemas.microsoft.com/office/drawing/2014/main" id="{F5C6DFB4-6D1C-4D11-BA22-DF07A39688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8670" y="4734049"/>
            <a:ext cx="13922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 u="sng">
                <a:solidFill>
                  <a:srgbClr val="FF0000"/>
                </a:solidFill>
              </a:rPr>
              <a:t>ACTUALIZACIONES</a:t>
            </a:r>
          </a:p>
        </p:txBody>
      </p:sp>
      <p:pic>
        <p:nvPicPr>
          <p:cNvPr id="16" name="Picture 14">
            <a:extLst>
              <a:ext uri="{FF2B5EF4-FFF2-40B4-BE49-F238E27FC236}">
                <a16:creationId xmlns:a16="http://schemas.microsoft.com/office/drawing/2014/main" id="{396A5430-5714-431F-AEF2-62AFECF6C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106" y="1840036"/>
            <a:ext cx="800100" cy="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31 CuadroTexto">
            <a:extLst>
              <a:ext uri="{FF2B5EF4-FFF2-40B4-BE49-F238E27FC236}">
                <a16:creationId xmlns:a16="http://schemas.microsoft.com/office/drawing/2014/main" id="{E4EEBDAC-9685-4076-90BD-B7AED8088A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0395" y="2605211"/>
            <a:ext cx="10064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Reuniones</a:t>
            </a:r>
          </a:p>
        </p:txBody>
      </p:sp>
      <p:sp>
        <p:nvSpPr>
          <p:cNvPr id="18" name="33 CuadroTexto">
            <a:extLst>
              <a:ext uri="{FF2B5EF4-FFF2-40B4-BE49-F238E27FC236}">
                <a16:creationId xmlns:a16="http://schemas.microsoft.com/office/drawing/2014/main" id="{E282AFC7-FBC2-4CD2-9A6F-919F7CB75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2995" y="4148261"/>
            <a:ext cx="13668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Entrega del producto final</a:t>
            </a: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20EAC9BE-B6F4-40E8-87DD-866B9BAA5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4" b="26048"/>
          <a:stretch>
            <a:fillRect/>
          </a:stretch>
        </p:blipFill>
        <p:spPr bwMode="auto">
          <a:xfrm>
            <a:off x="1873007" y="3752974"/>
            <a:ext cx="784225" cy="78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43 CuadroTexto">
            <a:extLst>
              <a:ext uri="{FF2B5EF4-FFF2-40B4-BE49-F238E27FC236}">
                <a16:creationId xmlns:a16="http://schemas.microsoft.com/office/drawing/2014/main" id="{08836A51-848B-49BA-BE1C-DDC928065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482" y="3894261"/>
            <a:ext cx="11398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Entregables aceptados</a:t>
            </a:r>
          </a:p>
        </p:txBody>
      </p:sp>
      <p:pic>
        <p:nvPicPr>
          <p:cNvPr id="21" name="Picture 9">
            <a:extLst>
              <a:ext uri="{FF2B5EF4-FFF2-40B4-BE49-F238E27FC236}">
                <a16:creationId xmlns:a16="http://schemas.microsoft.com/office/drawing/2014/main" id="{B469FE64-13C4-45E1-83BD-8BC3E3C36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995" y="2963986"/>
            <a:ext cx="62388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45 CuadroTexto">
            <a:extLst>
              <a:ext uri="{FF2B5EF4-FFF2-40B4-BE49-F238E27FC236}">
                <a16:creationId xmlns:a16="http://schemas.microsoft.com/office/drawing/2014/main" id="{12E32521-8FEE-4017-9B09-0FC2E13EA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1220" y="2998911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Analíticas</a:t>
            </a:r>
          </a:p>
        </p:txBody>
      </p:sp>
      <p:pic>
        <p:nvPicPr>
          <p:cNvPr id="23" name="Picture 5">
            <a:extLst>
              <a:ext uri="{FF2B5EF4-FFF2-40B4-BE49-F238E27FC236}">
                <a16:creationId xmlns:a16="http://schemas.microsoft.com/office/drawing/2014/main" id="{EEF1B948-6D95-4A6D-B28D-4263195DE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5831" y="2917949"/>
            <a:ext cx="1214438" cy="1131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10" descr="stock vector : folder with documents">
            <a:extLst>
              <a:ext uri="{FF2B5EF4-FFF2-40B4-BE49-F238E27FC236}">
                <a16:creationId xmlns:a16="http://schemas.microsoft.com/office/drawing/2014/main" id="{43283E7F-8FC4-4E30-A12D-AFD8553DA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7586420" y="5003923"/>
            <a:ext cx="879475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48 CuadroTexto">
            <a:extLst>
              <a:ext uri="{FF2B5EF4-FFF2-40B4-BE49-F238E27FC236}">
                <a16:creationId xmlns:a16="http://schemas.microsoft.com/office/drawing/2014/main" id="{DBD37424-70DE-42DB-AA37-D861301D6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50045" y="5383336"/>
            <a:ext cx="11318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cxnSp>
        <p:nvCxnSpPr>
          <p:cNvPr id="26" name="26 Conector recto de flecha">
            <a:extLst>
              <a:ext uri="{FF2B5EF4-FFF2-40B4-BE49-F238E27FC236}">
                <a16:creationId xmlns:a16="http://schemas.microsoft.com/office/drawing/2014/main" id="{CCC63DC0-DE0F-4E2B-BC41-EA5D30EA0939}"/>
              </a:ext>
            </a:extLst>
          </p:cNvPr>
          <p:cNvCxnSpPr/>
          <p:nvPr/>
        </p:nvCxnSpPr>
        <p:spPr>
          <a:xfrm>
            <a:off x="8211895" y="5415086"/>
            <a:ext cx="593725" cy="2000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072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11188587" cy="4229592"/>
          </a:xfrm>
        </p:spPr>
        <p:txBody>
          <a:bodyPr/>
          <a:lstStyle/>
          <a:p>
            <a:r>
              <a:rPr lang="es-PE" dirty="0"/>
              <a:t>El trabajo será realizado en grupo de entre 4 y 5 integrantes. </a:t>
            </a:r>
          </a:p>
          <a:p>
            <a:r>
              <a:rPr lang="es-PE" dirty="0"/>
              <a:t>Su grupo como parte de la planificación de </a:t>
            </a:r>
            <a:r>
              <a:rPr lang="es-PE"/>
              <a:t>la integración del </a:t>
            </a:r>
            <a:r>
              <a:rPr lang="es-PE" dirty="0"/>
              <a:t>proyecto: </a:t>
            </a:r>
          </a:p>
          <a:p>
            <a:pPr marL="285750" lvl="0" indent="-285750" algn="just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PE" dirty="0"/>
              <a:t>Realizar el Acta de Constitución</a:t>
            </a:r>
          </a:p>
          <a:p>
            <a:pPr lvl="0" algn="just">
              <a:lnSpc>
                <a:spcPct val="90000"/>
              </a:lnSpc>
              <a:defRPr/>
            </a:pPr>
            <a:endParaRPr lang="es-PE" dirty="0"/>
          </a:p>
          <a:p>
            <a:pPr lvl="0" algn="just">
              <a:lnSpc>
                <a:spcPct val="90000"/>
              </a:lnSpc>
              <a:defRPr/>
            </a:pPr>
            <a:r>
              <a:rPr lang="es-PE" dirty="0"/>
              <a:t>Duración: 60 minutos</a:t>
            </a:r>
          </a:p>
          <a:p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latin typeface="Stag Book"/>
                <a:cs typeface="Arial"/>
              </a:rPr>
              <a:t>Actividad Virtual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3" y="1538759"/>
            <a:ext cx="9814417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2:</a:t>
            </a:r>
            <a:r>
              <a:rPr lang="en-US" sz="4000" spc="0" dirty="0"/>
              <a:t> </a:t>
            </a:r>
          </a:p>
          <a:p>
            <a:r>
              <a:rPr lang="es-PE" dirty="0"/>
              <a:t>Gestión de la Integración del Proyecto: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42500" y="2855463"/>
            <a:ext cx="8561879" cy="286232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Desarrollar el Acta de Constitución del Proyecto.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Desarrollar el Plan para la Dirección del Proyecto.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Dirigir y Gestionar el Trabajo del Proyecto.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Gestionar el Conocimiento del Proyecto.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Monitorear y Controlar el Trabajo del Proyecto.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Realizar el Control Integrado de Cambios.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Cerrar el Proyecto o Fase.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9050249" cy="477331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s-ES" dirty="0"/>
              <a:t>Área de Conocimiento: Integración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3 Rectángulo">
            <a:extLst>
              <a:ext uri="{FF2B5EF4-FFF2-40B4-BE49-F238E27FC236}">
                <a16:creationId xmlns:a16="http://schemas.microsoft.com/office/drawing/2014/main" id="{03A1F033-11A5-4605-9C13-EDC61DD68C06}"/>
              </a:ext>
            </a:extLst>
          </p:cNvPr>
          <p:cNvSpPr/>
          <p:nvPr/>
        </p:nvSpPr>
        <p:spPr>
          <a:xfrm>
            <a:off x="1524000" y="5661026"/>
            <a:ext cx="9144000" cy="1196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8" name="1 Rectángulo">
            <a:extLst>
              <a:ext uri="{FF2B5EF4-FFF2-40B4-BE49-F238E27FC236}">
                <a16:creationId xmlns:a16="http://schemas.microsoft.com/office/drawing/2014/main" id="{DD5ECA5B-F818-4997-ACD7-1A48075B5D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850" y="765175"/>
            <a:ext cx="2365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MX" altLang="es-PE" b="1" i="1"/>
              <a:t> </a:t>
            </a:r>
            <a:endParaRPr lang="es-MX" altLang="es-PE"/>
          </a:p>
        </p:txBody>
      </p:sp>
      <p:sp>
        <p:nvSpPr>
          <p:cNvPr id="9" name="2 Rectángulo">
            <a:extLst>
              <a:ext uri="{FF2B5EF4-FFF2-40B4-BE49-F238E27FC236}">
                <a16:creationId xmlns:a16="http://schemas.microsoft.com/office/drawing/2014/main" id="{36578707-78A4-46F2-9B0F-7566212E84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450" y="2089030"/>
            <a:ext cx="1144233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MX" altLang="es-PE" dirty="0"/>
              <a:t>Cualquiera sea el motivo por el cual la organización decide llevar a cabo un proyecto, para que el mismo sea exitoso, será importantísimo tener un DP con una buena visión de conjunto de todas las partes del mismo. 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ADC92644-EDE4-4C74-9599-2D9BB37FC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831" y="2910407"/>
            <a:ext cx="5789735" cy="3754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1" name="5 Grupo">
            <a:extLst>
              <a:ext uri="{FF2B5EF4-FFF2-40B4-BE49-F238E27FC236}">
                <a16:creationId xmlns:a16="http://schemas.microsoft.com/office/drawing/2014/main" id="{18C56283-21C6-45CD-B8B6-893D88802561}"/>
              </a:ext>
            </a:extLst>
          </p:cNvPr>
          <p:cNvGrpSpPr>
            <a:grpSpLocks/>
          </p:cNvGrpSpPr>
          <p:nvPr/>
        </p:nvGrpSpPr>
        <p:grpSpPr bwMode="auto">
          <a:xfrm>
            <a:off x="497621" y="238736"/>
            <a:ext cx="6892437" cy="1902283"/>
            <a:chOff x="-1027274" y="238492"/>
            <a:chExt cx="6893017" cy="1903374"/>
          </a:xfrm>
        </p:grpSpPr>
        <p:sp>
          <p:nvSpPr>
            <p:cNvPr id="12" name="6 Rectángulo">
              <a:extLst>
                <a:ext uri="{FF2B5EF4-FFF2-40B4-BE49-F238E27FC236}">
                  <a16:creationId xmlns:a16="http://schemas.microsoft.com/office/drawing/2014/main" id="{4224BB13-BC37-4B8E-9795-2FBCBE32A2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027274" y="1772322"/>
              <a:ext cx="2552517" cy="369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s-MX" altLang="es-PE" b="1" dirty="0">
                  <a:solidFill>
                    <a:srgbClr val="C00000"/>
                  </a:solidFill>
                </a:rPr>
                <a:t>Procesos de Integración</a:t>
              </a:r>
              <a:endParaRPr lang="es-MX" altLang="es-PE" dirty="0">
                <a:solidFill>
                  <a:srgbClr val="C00000"/>
                </a:solidFill>
              </a:endParaRPr>
            </a:p>
          </p:txBody>
        </p:sp>
        <p:sp>
          <p:nvSpPr>
            <p:cNvPr id="13" name="7 Rectángulo">
              <a:extLst>
                <a:ext uri="{FF2B5EF4-FFF2-40B4-BE49-F238E27FC236}">
                  <a16:creationId xmlns:a16="http://schemas.microsoft.com/office/drawing/2014/main" id="{16417045-4153-4423-9B79-E4154A212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021412" y="238492"/>
              <a:ext cx="688715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endParaRPr lang="es-PE" altLang="es-PE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479442" cy="477331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s-ES" dirty="0"/>
              <a:t>Área de Conocimiento: Integración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sp>
        <p:nvSpPr>
          <p:cNvPr id="7" name="1 Rectángulo">
            <a:extLst>
              <a:ext uri="{FF2B5EF4-FFF2-40B4-BE49-F238E27FC236}">
                <a16:creationId xmlns:a16="http://schemas.microsoft.com/office/drawing/2014/main" id="{7BE95B56-5E4D-4CDF-A971-AAC916DB3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3698" y="1828922"/>
            <a:ext cx="4170362" cy="396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r>
              <a:rPr lang="es-MX" altLang="es-PE" dirty="0"/>
              <a:t>Rol del </a:t>
            </a:r>
            <a:r>
              <a:rPr lang="es-MX" altLang="es-PE" b="1" dirty="0"/>
              <a:t>DP</a:t>
            </a:r>
            <a:r>
              <a:rPr lang="es-MX" altLang="es-PE" dirty="0"/>
              <a:t>:</a:t>
            </a:r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r>
              <a:rPr lang="es-MX" altLang="es-PE" dirty="0"/>
              <a:t>Rol del </a:t>
            </a:r>
            <a:r>
              <a:rPr lang="es-MX" altLang="es-PE" b="1" dirty="0"/>
              <a:t>Patrocinador</a:t>
            </a:r>
            <a:r>
              <a:rPr lang="es-MX" altLang="es-PE" dirty="0"/>
              <a:t>:</a:t>
            </a:r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endParaRPr lang="es-MX" altLang="es-PE" dirty="0"/>
          </a:p>
          <a:p>
            <a:pPr algn="just" eaLnBrk="1" hangingPunct="1"/>
            <a:r>
              <a:rPr lang="es-MX" altLang="es-PE" dirty="0"/>
              <a:t>Rol del </a:t>
            </a:r>
            <a:r>
              <a:rPr lang="es-MX" altLang="es-PE" b="1" dirty="0"/>
              <a:t>Equipo</a:t>
            </a:r>
            <a:r>
              <a:rPr lang="es-MX" altLang="es-PE" dirty="0"/>
              <a:t>: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5EE02DE-5F8F-4560-953C-E5B33785B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061" y="4853110"/>
            <a:ext cx="1522413" cy="1522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CAFFE588-9356-4424-BDCA-6A039176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1710" y="2022598"/>
            <a:ext cx="1455738" cy="144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4">
            <a:extLst>
              <a:ext uri="{FF2B5EF4-FFF2-40B4-BE49-F238E27FC236}">
                <a16:creationId xmlns:a16="http://schemas.microsoft.com/office/drawing/2014/main" id="{1868A503-B74C-430C-B370-6971A465C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710" y="3411660"/>
            <a:ext cx="1481138" cy="150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10 Rectángulo">
            <a:extLst>
              <a:ext uri="{FF2B5EF4-FFF2-40B4-BE49-F238E27FC236}">
                <a16:creationId xmlns:a16="http://schemas.microsoft.com/office/drawing/2014/main" id="{94910287-7603-4530-8868-9C4632B32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9885" y="2405184"/>
            <a:ext cx="372110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MX" altLang="es-PE"/>
              <a:t>Gestionar la integración del proyecto y comunicar a los interesados. </a:t>
            </a:r>
          </a:p>
        </p:txBody>
      </p:sp>
      <p:sp>
        <p:nvSpPr>
          <p:cNvPr id="12" name="11 Rectángulo">
            <a:extLst>
              <a:ext uri="{FF2B5EF4-FFF2-40B4-BE49-F238E27FC236}">
                <a16:creationId xmlns:a16="http://schemas.microsoft.com/office/drawing/2014/main" id="{572B4AED-3961-42E3-807E-06DDA55227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3898" y="4175247"/>
            <a:ext cx="357346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MX" altLang="es-PE"/>
              <a:t>Evitar cambios innecesarios y proteger los recursos del proyecto </a:t>
            </a:r>
          </a:p>
        </p:txBody>
      </p:sp>
      <p:sp>
        <p:nvSpPr>
          <p:cNvPr id="13" name="12 Rectángulo">
            <a:extLst>
              <a:ext uri="{FF2B5EF4-FFF2-40B4-BE49-F238E27FC236}">
                <a16:creationId xmlns:a16="http://schemas.microsoft.com/office/drawing/2014/main" id="{13AD6858-0A31-4D99-BFFF-CD0F1F710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785" y="5788147"/>
            <a:ext cx="45720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algn="just" eaLnBrk="1" hangingPunct="1"/>
            <a:r>
              <a:rPr lang="es-MX" altLang="es-PE"/>
              <a:t>Completar el trabajo según el plan para la dirección del proyecto </a:t>
            </a:r>
          </a:p>
        </p:txBody>
      </p:sp>
      <p:grpSp>
        <p:nvGrpSpPr>
          <p:cNvPr id="14" name="13 Grupo">
            <a:extLst>
              <a:ext uri="{FF2B5EF4-FFF2-40B4-BE49-F238E27FC236}">
                <a16:creationId xmlns:a16="http://schemas.microsoft.com/office/drawing/2014/main" id="{ABCFA5FA-DC32-419B-88AB-D1D986B3398D}"/>
              </a:ext>
            </a:extLst>
          </p:cNvPr>
          <p:cNvGrpSpPr>
            <a:grpSpLocks/>
          </p:cNvGrpSpPr>
          <p:nvPr/>
        </p:nvGrpSpPr>
        <p:grpSpPr bwMode="auto">
          <a:xfrm>
            <a:off x="1933699" y="1539997"/>
            <a:ext cx="6886575" cy="647912"/>
            <a:chOff x="467544" y="836712"/>
            <a:chExt cx="6887155" cy="648284"/>
          </a:xfrm>
        </p:grpSpPr>
        <p:sp>
          <p:nvSpPr>
            <p:cNvPr id="15" name="14 Rectángulo">
              <a:extLst>
                <a:ext uri="{FF2B5EF4-FFF2-40B4-BE49-F238E27FC236}">
                  <a16:creationId xmlns:a16="http://schemas.microsoft.com/office/drawing/2014/main" id="{1EE6D21D-9C78-4ABF-9933-393059996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44" y="1115452"/>
              <a:ext cx="2552517" cy="369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r>
                <a:rPr lang="es-MX" altLang="es-PE" b="1">
                  <a:solidFill>
                    <a:srgbClr val="C00000"/>
                  </a:solidFill>
                </a:rPr>
                <a:t>Procesos de Integración</a:t>
              </a:r>
              <a:endParaRPr lang="es-MX" altLang="es-PE">
                <a:solidFill>
                  <a:srgbClr val="C00000"/>
                </a:solidFill>
              </a:endParaRPr>
            </a:p>
          </p:txBody>
        </p:sp>
        <p:sp>
          <p:nvSpPr>
            <p:cNvPr id="16" name="15 Rectángulo">
              <a:extLst>
                <a:ext uri="{FF2B5EF4-FFF2-40B4-BE49-F238E27FC236}">
                  <a16:creationId xmlns:a16="http://schemas.microsoft.com/office/drawing/2014/main" id="{973C8947-DED2-4A3B-A82F-DCA3148D00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44" y="836712"/>
              <a:ext cx="688715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ndara" panose="020E0502030303020204" pitchFamily="34" charset="0"/>
                </a:defRPr>
              </a:lvl9pPr>
            </a:lstStyle>
            <a:p>
              <a:pPr eaLnBrk="1" hangingPunct="1"/>
              <a:endParaRPr lang="es-PE" altLang="es-PE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842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3 Tabla">
            <a:extLst>
              <a:ext uri="{FF2B5EF4-FFF2-40B4-BE49-F238E27FC236}">
                <a16:creationId xmlns:a16="http://schemas.microsoft.com/office/drawing/2014/main" id="{0A19906B-FB45-4239-A75F-AD794AA935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371768"/>
              </p:ext>
            </p:extLst>
          </p:nvPr>
        </p:nvGraphicFramePr>
        <p:xfrm>
          <a:off x="1581150" y="333376"/>
          <a:ext cx="9086850" cy="55282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4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11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57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552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95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312">
                <a:tc rowSpan="2">
                  <a:txBody>
                    <a:bodyPr/>
                    <a:lstStyle/>
                    <a:p>
                      <a:r>
                        <a:rPr lang="es-PE" sz="1200" dirty="0"/>
                        <a:t>Áreas</a:t>
                      </a:r>
                      <a:r>
                        <a:rPr lang="es-PE" sz="1200" baseline="0" dirty="0"/>
                        <a:t> de Conocimiento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Grupo de Procesos</a:t>
                      </a:r>
                      <a:r>
                        <a:rPr lang="es-PE" sz="1200" baseline="0" dirty="0"/>
                        <a:t> de la Dirección de Proyectos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43">
                <a:tc v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Iniciación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Planificación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Ejecución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Seguimiento y Control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/>
                        <a:t>Cierre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99055" marR="99055" marT="45718" marB="4571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8555">
                <a:tc>
                  <a:txBody>
                    <a:bodyPr/>
                    <a:lstStyle/>
                    <a:p>
                      <a:r>
                        <a:rPr lang="es-PE" sz="1200" dirty="0"/>
                        <a:t>Gestión</a:t>
                      </a:r>
                      <a:r>
                        <a:rPr lang="es-PE" sz="1200" baseline="0" dirty="0"/>
                        <a:t> de Integración</a:t>
                      </a:r>
                      <a:endParaRPr lang="en-US" sz="1200" b="1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Desarrollar</a:t>
                      </a:r>
                      <a:r>
                        <a:rPr lang="es-PE" sz="1200" baseline="0" dirty="0"/>
                        <a:t> el Acta de Constitución del Proyecto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Desarrollar el Plan para la Dirección del Proyecto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Dirigir y gestionar la ejecución del proyecto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Gestionar el conocimiento del proyecto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Monitorear y controlar</a:t>
                      </a:r>
                      <a:r>
                        <a:rPr lang="es-PE" sz="1200" baseline="0" dirty="0"/>
                        <a:t> el trabajo del proyecto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Realizar el control integrado de cambios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Cerrar el proyecto o fase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5702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Alcance</a:t>
                      </a:r>
                      <a:endParaRPr lang="en-US" sz="1200" b="1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</a:t>
                      </a:r>
                      <a:r>
                        <a:rPr lang="es-PE" sz="1200" baseline="0" dirty="0"/>
                        <a:t> del Alcance</a:t>
                      </a:r>
                      <a:endParaRPr lang="es-PE" sz="1200" dirty="0"/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Recopilar Requisitos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Definir el alcance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Crear el EDT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Validar</a:t>
                      </a:r>
                      <a:r>
                        <a:rPr lang="es-PE" sz="1200" baseline="0" dirty="0"/>
                        <a:t> </a:t>
                      </a:r>
                      <a:r>
                        <a:rPr lang="es-PE" sz="1200" dirty="0"/>
                        <a:t>el alcance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el alcance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7114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Tiempo</a:t>
                      </a:r>
                      <a:endParaRPr lang="en-US" sz="1200" b="1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 del Cronograma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Definir</a:t>
                      </a:r>
                      <a:r>
                        <a:rPr lang="es-PE" sz="1200" baseline="0" dirty="0"/>
                        <a:t>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Secuenciar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Estimar los recursos de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Estimar la duración de las actividades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baseline="0" dirty="0"/>
                        <a:t>Desarrollar el cronograma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el cronograma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2849">
                <a:tc>
                  <a:txBody>
                    <a:bodyPr/>
                    <a:lstStyle/>
                    <a:p>
                      <a:r>
                        <a:rPr lang="es-PE" sz="1200" dirty="0"/>
                        <a:t>Gestión de Costos</a:t>
                      </a:r>
                      <a:endParaRPr lang="en-US" sz="1200" b="1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Planificar la Gestión de los Costos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Estimar los costos</a:t>
                      </a:r>
                    </a:p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Determinar</a:t>
                      </a:r>
                      <a:r>
                        <a:rPr lang="es-PE" sz="1200" baseline="0" dirty="0"/>
                        <a:t> el presupuesto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r>
                        <a:rPr lang="es-PE" sz="1200" dirty="0"/>
                        <a:t>Controlar los costos</a:t>
                      </a:r>
                      <a:endParaRPr lang="en-US" sz="1200" dirty="0"/>
                    </a:p>
                  </a:txBody>
                  <a:tcPr marL="99055" marR="99055" marT="45718" marB="45718"/>
                </a:tc>
                <a:tc>
                  <a:txBody>
                    <a:bodyPr/>
                    <a:lstStyle/>
                    <a:p>
                      <a:pPr>
                        <a:buFont typeface="Wingdings" pitchFamily="2" charset="2"/>
                        <a:buChar char="ü"/>
                      </a:pPr>
                      <a:endParaRPr lang="en-US" sz="1200" dirty="0"/>
                    </a:p>
                  </a:txBody>
                  <a:tcPr marL="99055" marR="99055" marT="45718" marB="4571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4 Rectángulo redondeado">
            <a:extLst>
              <a:ext uri="{FF2B5EF4-FFF2-40B4-BE49-F238E27FC236}">
                <a16:creationId xmlns:a16="http://schemas.microsoft.com/office/drawing/2014/main" id="{1DFFA614-1316-4BAD-993E-E2DC51DAC719}"/>
              </a:ext>
            </a:extLst>
          </p:cNvPr>
          <p:cNvSpPr/>
          <p:nvPr/>
        </p:nvSpPr>
        <p:spPr>
          <a:xfrm>
            <a:off x="1539876" y="1052513"/>
            <a:ext cx="9128125" cy="1058862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1035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4E1519-765A-45C3-A5B6-6A3594CC288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</p:txBody>
      </p:sp>
      <p:graphicFrame>
        <p:nvGraphicFramePr>
          <p:cNvPr id="5" name="4 Marcador de contenido">
            <a:extLst>
              <a:ext uri="{FF2B5EF4-FFF2-40B4-BE49-F238E27FC236}">
                <a16:creationId xmlns:a16="http://schemas.microsoft.com/office/drawing/2014/main" id="{CFA77095-9919-434C-A5ED-DE849C3427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4327006"/>
              </p:ext>
            </p:extLst>
          </p:nvPr>
        </p:nvGraphicFramePr>
        <p:xfrm>
          <a:off x="1735016" y="1035905"/>
          <a:ext cx="8229600" cy="4895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997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7967BE-84B1-4F1D-B9C2-7554EB8C2A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8427" y="1187179"/>
            <a:ext cx="5476717" cy="477331"/>
          </a:xfrm>
        </p:spPr>
        <p:txBody>
          <a:bodyPr>
            <a:normAutofit fontScale="62500" lnSpcReduction="20000"/>
          </a:bodyPr>
          <a:lstStyle/>
          <a:p>
            <a:r>
              <a:rPr lang="es-PE" dirty="0"/>
              <a:t>Desarrollar el Acta de Constitución del Proyecto</a:t>
            </a:r>
          </a:p>
          <a:p>
            <a:r>
              <a:rPr lang="es-PE" altLang="es-PE" dirty="0"/>
              <a:t>Mapa del proceso</a:t>
            </a:r>
            <a:endParaRPr lang="es-P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AB49E76-3F31-4E12-B298-53D958942D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4444376-F28F-4445-82A8-81140CA17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582" y="3168407"/>
            <a:ext cx="2724150" cy="194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428515E-B428-44A9-AE8C-46A117036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8"/>
          <a:stretch>
            <a:fillRect/>
          </a:stretch>
        </p:blipFill>
        <p:spPr bwMode="auto">
          <a:xfrm>
            <a:off x="4767263" y="2250469"/>
            <a:ext cx="887412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D8C860CB-F604-4C52-8D84-50B8878D6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2" t="4430" r="11427" b="4785"/>
          <a:stretch>
            <a:fillRect/>
          </a:stretch>
        </p:blipFill>
        <p:spPr bwMode="auto">
          <a:xfrm>
            <a:off x="1790945" y="3227389"/>
            <a:ext cx="531813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13 CuadroTexto">
            <a:extLst>
              <a:ext uri="{FF2B5EF4-FFF2-40B4-BE49-F238E27FC236}">
                <a16:creationId xmlns:a16="http://schemas.microsoft.com/office/drawing/2014/main" id="{48080648-A00B-431E-A3D0-4E67C50DB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9453" y="2635251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Caso de Negocio</a:t>
            </a:r>
          </a:p>
        </p:txBody>
      </p:sp>
      <p:sp>
        <p:nvSpPr>
          <p:cNvPr id="9" name="14 CuadroTexto">
            <a:extLst>
              <a:ext uri="{FF2B5EF4-FFF2-40B4-BE49-F238E27FC236}">
                <a16:creationId xmlns:a16="http://schemas.microsoft.com/office/drawing/2014/main" id="{40315085-9A10-4BDF-8C3D-E8FE479DB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6078" y="2714626"/>
            <a:ext cx="10080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Acuerdos</a:t>
            </a:r>
          </a:p>
        </p:txBody>
      </p:sp>
      <p:sp>
        <p:nvSpPr>
          <p:cNvPr id="10" name="15 CuadroTexto">
            <a:extLst>
              <a:ext uri="{FF2B5EF4-FFF2-40B4-BE49-F238E27FC236}">
                <a16:creationId xmlns:a16="http://schemas.microsoft.com/office/drawing/2014/main" id="{AA4DDA15-BDEB-4128-A662-B9E6A0F585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3557" y="3206751"/>
            <a:ext cx="14859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Enunciado del Trabajo del Proyecto (SOW)</a:t>
            </a:r>
          </a:p>
        </p:txBody>
      </p:sp>
      <p:sp>
        <p:nvSpPr>
          <p:cNvPr id="11" name="16 CuadroTexto">
            <a:extLst>
              <a:ext uri="{FF2B5EF4-FFF2-40B4-BE49-F238E27FC236}">
                <a16:creationId xmlns:a16="http://schemas.microsoft.com/office/drawing/2014/main" id="{D7872556-1355-4C1C-8676-5D195BBE2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4676" y="2353656"/>
            <a:ext cx="1006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Juicio de expertos</a:t>
            </a:r>
          </a:p>
        </p:txBody>
      </p:sp>
      <p:sp>
        <p:nvSpPr>
          <p:cNvPr id="12" name="18 CuadroTexto">
            <a:extLst>
              <a:ext uri="{FF2B5EF4-FFF2-40B4-BE49-F238E27FC236}">
                <a16:creationId xmlns:a16="http://schemas.microsoft.com/office/drawing/2014/main" id="{582A9722-B10D-4912-AD15-D077F41566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31383" y="4379913"/>
            <a:ext cx="13668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Acta de Constitución del Proyecto</a:t>
            </a:r>
          </a:p>
        </p:txBody>
      </p:sp>
      <p:sp>
        <p:nvSpPr>
          <p:cNvPr id="13" name="19 Flecha derecha">
            <a:extLst>
              <a:ext uri="{FF2B5EF4-FFF2-40B4-BE49-F238E27FC236}">
                <a16:creationId xmlns:a16="http://schemas.microsoft.com/office/drawing/2014/main" id="{DA81A2CB-52B5-497B-8E80-DA774199A5A6}"/>
              </a:ext>
            </a:extLst>
          </p:cNvPr>
          <p:cNvSpPr/>
          <p:nvPr/>
        </p:nvSpPr>
        <p:spPr>
          <a:xfrm>
            <a:off x="3965355" y="3791743"/>
            <a:ext cx="551099" cy="4913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14" name="20 Flecha derecha">
            <a:extLst>
              <a:ext uri="{FF2B5EF4-FFF2-40B4-BE49-F238E27FC236}">
                <a16:creationId xmlns:a16="http://schemas.microsoft.com/office/drawing/2014/main" id="{9F1E1C3C-5E31-4D38-AD80-C97268986B57}"/>
              </a:ext>
            </a:extLst>
          </p:cNvPr>
          <p:cNvSpPr/>
          <p:nvPr/>
        </p:nvSpPr>
        <p:spPr>
          <a:xfrm>
            <a:off x="7210942" y="3716050"/>
            <a:ext cx="638062" cy="55894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pic>
        <p:nvPicPr>
          <p:cNvPr id="15" name="Picture 8" descr="stock photo : Factory with solar panels 3d illustration">
            <a:extLst>
              <a:ext uri="{FF2B5EF4-FFF2-40B4-BE49-F238E27FC236}">
                <a16:creationId xmlns:a16="http://schemas.microsoft.com/office/drawing/2014/main" id="{E6F31C06-6C1F-42AB-A17B-7B6012073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145" y="4275139"/>
            <a:ext cx="727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22 CuadroTexto">
            <a:extLst>
              <a:ext uri="{FF2B5EF4-FFF2-40B4-BE49-F238E27FC236}">
                <a16:creationId xmlns:a16="http://schemas.microsoft.com/office/drawing/2014/main" id="{55F5D634-3F83-4E1C-901A-9E28593A87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620" y="4275138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Factores Ambientales de la Empresa</a:t>
            </a:r>
          </a:p>
        </p:txBody>
      </p:sp>
      <p:pic>
        <p:nvPicPr>
          <p:cNvPr id="17" name="Picture 10" descr="stock vector : folder with documents">
            <a:extLst>
              <a:ext uri="{FF2B5EF4-FFF2-40B4-BE49-F238E27FC236}">
                <a16:creationId xmlns:a16="http://schemas.microsoft.com/office/drawing/2014/main" id="{B2BF6416-69F7-427E-A538-1966567BD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85"/>
          <a:stretch>
            <a:fillRect/>
          </a:stretch>
        </p:blipFill>
        <p:spPr bwMode="auto">
          <a:xfrm>
            <a:off x="1657595" y="5272088"/>
            <a:ext cx="8794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24 CuadroTexto">
            <a:extLst>
              <a:ext uri="{FF2B5EF4-FFF2-40B4-BE49-F238E27FC236}">
                <a16:creationId xmlns:a16="http://schemas.microsoft.com/office/drawing/2014/main" id="{69DC81F2-8486-4F56-9F7E-E79A668099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3733" y="5287963"/>
            <a:ext cx="13985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Activos de los Procesos de la Organización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DCC9A1B-F411-4904-8975-1B39556D0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415" y="1901825"/>
            <a:ext cx="74295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0A4AF4CD-D39C-4A04-907B-61669F908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564" y="1996469"/>
            <a:ext cx="1311275" cy="1163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26 CuadroTexto">
            <a:extLst>
              <a:ext uri="{FF2B5EF4-FFF2-40B4-BE49-F238E27FC236}">
                <a16:creationId xmlns:a16="http://schemas.microsoft.com/office/drawing/2014/main" id="{473AD3C5-906D-4FD3-BADD-7B962FD0FB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70825" y="2391756"/>
            <a:ext cx="12017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9pPr>
          </a:lstStyle>
          <a:p>
            <a:pPr eaLnBrk="1" hangingPunct="1"/>
            <a:r>
              <a:rPr lang="es-PE" altLang="es-PE" sz="1200" b="1"/>
              <a:t>Técnicas de Facilitación</a:t>
            </a:r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3F9745BD-1BD5-47C5-BDD3-496447DD4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4" t="13260" r="13345" b="16489"/>
          <a:stretch>
            <a:fillRect/>
          </a:stretch>
        </p:blipFill>
        <p:spPr bwMode="auto">
          <a:xfrm>
            <a:off x="1769452" y="1889126"/>
            <a:ext cx="763588" cy="80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8">
            <a:extLst>
              <a:ext uri="{FF2B5EF4-FFF2-40B4-BE49-F238E27FC236}">
                <a16:creationId xmlns:a16="http://schemas.microsoft.com/office/drawing/2014/main" id="{B2285DD7-A0AE-4FC6-B558-9C6482275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994" y="3679826"/>
            <a:ext cx="674688" cy="72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1 Cerrar llave">
            <a:extLst>
              <a:ext uri="{FF2B5EF4-FFF2-40B4-BE49-F238E27FC236}">
                <a16:creationId xmlns:a16="http://schemas.microsoft.com/office/drawing/2014/main" id="{D863764C-9801-4326-83EF-AE88207E2193}"/>
              </a:ext>
            </a:extLst>
          </p:cNvPr>
          <p:cNvSpPr/>
          <p:nvPr/>
        </p:nvSpPr>
        <p:spPr>
          <a:xfrm rot="5400000">
            <a:off x="8370338" y="4506119"/>
            <a:ext cx="342900" cy="1563688"/>
          </a:xfrm>
          <a:prstGeom prst="rightBrac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s-PE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31 Cerrar llave">
            <a:extLst>
              <a:ext uri="{FF2B5EF4-FFF2-40B4-BE49-F238E27FC236}">
                <a16:creationId xmlns:a16="http://schemas.microsoft.com/office/drawing/2014/main" id="{BC74629C-9769-438B-9780-F2CBB02FEBC5}"/>
              </a:ext>
            </a:extLst>
          </p:cNvPr>
          <p:cNvSpPr/>
          <p:nvPr/>
        </p:nvSpPr>
        <p:spPr>
          <a:xfrm rot="5400000">
            <a:off x="2667244" y="5106988"/>
            <a:ext cx="342900" cy="225425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s-PE" b="1" dirty="0"/>
          </a:p>
        </p:txBody>
      </p:sp>
      <p:sp>
        <p:nvSpPr>
          <p:cNvPr id="26" name="32 Cerrar llave">
            <a:extLst>
              <a:ext uri="{FF2B5EF4-FFF2-40B4-BE49-F238E27FC236}">
                <a16:creationId xmlns:a16="http://schemas.microsoft.com/office/drawing/2014/main" id="{10DCA0E9-5763-4C9A-A91D-F16EC551037F}"/>
              </a:ext>
            </a:extLst>
          </p:cNvPr>
          <p:cNvSpPr/>
          <p:nvPr/>
        </p:nvSpPr>
        <p:spPr>
          <a:xfrm>
            <a:off x="8828698" y="1845287"/>
            <a:ext cx="317500" cy="169386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s-PE" b="1" dirty="0"/>
          </a:p>
        </p:txBody>
      </p:sp>
      <p:sp>
        <p:nvSpPr>
          <p:cNvPr id="27" name="6 CuadroTexto">
            <a:extLst>
              <a:ext uri="{FF2B5EF4-FFF2-40B4-BE49-F238E27FC236}">
                <a16:creationId xmlns:a16="http://schemas.microsoft.com/office/drawing/2014/main" id="{4C65AC32-61B2-4A65-8AEA-FAC9624D4461}"/>
              </a:ext>
            </a:extLst>
          </p:cNvPr>
          <p:cNvSpPr txBox="1"/>
          <p:nvPr/>
        </p:nvSpPr>
        <p:spPr>
          <a:xfrm>
            <a:off x="9167814" y="2148869"/>
            <a:ext cx="1500187" cy="5238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s-PE" sz="1400" dirty="0">
                <a:solidFill>
                  <a:srgbClr val="FF0000"/>
                </a:solidFill>
              </a:rPr>
              <a:t>Herramientas y Técnicas</a:t>
            </a:r>
          </a:p>
        </p:txBody>
      </p:sp>
      <p:sp>
        <p:nvSpPr>
          <p:cNvPr id="28" name="34 CuadroTexto">
            <a:extLst>
              <a:ext uri="{FF2B5EF4-FFF2-40B4-BE49-F238E27FC236}">
                <a16:creationId xmlns:a16="http://schemas.microsoft.com/office/drawing/2014/main" id="{54223119-9493-4A32-A747-DEEFE977E554}"/>
              </a:ext>
            </a:extLst>
          </p:cNvPr>
          <p:cNvSpPr txBox="1"/>
          <p:nvPr/>
        </p:nvSpPr>
        <p:spPr>
          <a:xfrm>
            <a:off x="7831383" y="5656264"/>
            <a:ext cx="1500187" cy="3079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s-PE" sz="1400" dirty="0">
                <a:solidFill>
                  <a:srgbClr val="FF0000"/>
                </a:solidFill>
              </a:rPr>
              <a:t>Salidas</a:t>
            </a:r>
          </a:p>
        </p:txBody>
      </p:sp>
      <p:sp>
        <p:nvSpPr>
          <p:cNvPr id="29" name="35 CuadroTexto">
            <a:extLst>
              <a:ext uri="{FF2B5EF4-FFF2-40B4-BE49-F238E27FC236}">
                <a16:creationId xmlns:a16="http://schemas.microsoft.com/office/drawing/2014/main" id="{A08FB591-07FF-460D-983C-1905FB7CC764}"/>
              </a:ext>
            </a:extLst>
          </p:cNvPr>
          <p:cNvSpPr txBox="1"/>
          <p:nvPr/>
        </p:nvSpPr>
        <p:spPr>
          <a:xfrm>
            <a:off x="2057644" y="6412402"/>
            <a:ext cx="1498600" cy="3079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s-PE" sz="1400" dirty="0">
                <a:solidFill>
                  <a:srgbClr val="FF0000"/>
                </a:solidFill>
              </a:rPr>
              <a:t>Entradas</a:t>
            </a:r>
          </a:p>
        </p:txBody>
      </p:sp>
    </p:spTree>
    <p:extLst>
      <p:ext uri="{BB962C8B-B14F-4D97-AF65-F5344CB8AC3E}">
        <p14:creationId xmlns:p14="http://schemas.microsoft.com/office/powerpoint/2010/main" val="3059960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A6409E8-279E-4B5E-B323-CCC4682E9B4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Gestión De Proyectos De TI </a:t>
            </a:r>
          </a:p>
          <a:p>
            <a:endParaRPr lang="es-PE" dirty="0"/>
          </a:p>
        </p:txBody>
      </p:sp>
      <p:graphicFrame>
        <p:nvGraphicFramePr>
          <p:cNvPr id="5" name="1 Marcador de contenido">
            <a:extLst>
              <a:ext uri="{FF2B5EF4-FFF2-40B4-BE49-F238E27FC236}">
                <a16:creationId xmlns:a16="http://schemas.microsoft.com/office/drawing/2014/main" id="{8368A004-C4F7-440C-A2F9-377B48940C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3057943"/>
              </p:ext>
            </p:extLst>
          </p:nvPr>
        </p:nvGraphicFramePr>
        <p:xfrm>
          <a:off x="1582614" y="1248507"/>
          <a:ext cx="9114693" cy="430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3256851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9D2303A14EF9B43A7C463568E04D10C" ma:contentTypeVersion="11" ma:contentTypeDescription="Crear nuevo documento." ma:contentTypeScope="" ma:versionID="0f81435806f86a3fc3367c7472e2e5ec">
  <xsd:schema xmlns:xsd="http://www.w3.org/2001/XMLSchema" xmlns:xs="http://www.w3.org/2001/XMLSchema" xmlns:p="http://schemas.microsoft.com/office/2006/metadata/properties" xmlns:ns3="92f665f1-379d-4402-bd07-afabc33bff16" xmlns:ns4="b2f1b6dc-0811-4178-b44e-61abc6c46c0b" targetNamespace="http://schemas.microsoft.com/office/2006/metadata/properties" ma:root="true" ma:fieldsID="6abce332dc5dd6c3cefa26a5ce9b81db" ns3:_="" ns4:_="">
    <xsd:import namespace="92f665f1-379d-4402-bd07-afabc33bff16"/>
    <xsd:import namespace="b2f1b6dc-0811-4178-b44e-61abc6c46c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f665f1-379d-4402-bd07-afabc33bff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1b6dc-0811-4178-b44e-61abc6c46c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3D6E518-7FE5-4386-83CD-D75D39A2C1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f665f1-379d-4402-bd07-afabc33bff16"/>
    <ds:schemaRef ds:uri="b2f1b6dc-0811-4178-b44e-61abc6c4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4606</TotalTime>
  <Words>1476</Words>
  <Application>Microsoft Office PowerPoint</Application>
  <PresentationFormat>Panorámica</PresentationFormat>
  <Paragraphs>240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2" baseType="lpstr">
      <vt:lpstr>Stag Book</vt:lpstr>
      <vt:lpstr>Candara</vt:lpstr>
      <vt:lpstr>Arial</vt:lpstr>
      <vt:lpstr>Calibri</vt:lpstr>
      <vt:lpstr>Berlin Sans FB</vt:lpstr>
      <vt:lpstr>Wingdings</vt:lpstr>
      <vt:lpstr>Montserrat</vt:lpstr>
      <vt:lpstr>Source Sans Pro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Christian Morales LL.</cp:lastModifiedBy>
  <cp:revision>268</cp:revision>
  <dcterms:created xsi:type="dcterms:W3CDTF">2019-08-23T20:21:46Z</dcterms:created>
  <dcterms:modified xsi:type="dcterms:W3CDTF">2021-07-02T04:22:55Z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0x01010049D2303A14EF9B43A7C463568E04D10C</vt:lpwstr>
  </property>
</Properties>
</file>

<file path=docProps/thumbnail.jpeg>
</file>